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8" r:id="rId5"/>
    <p:sldId id="259" r:id="rId6"/>
  </p:sldIdLst>
  <p:sldSz cx="9144000" cy="6858000" type="screen4x3"/>
  <p:notesSz cx="6742113" cy="987266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>
      <p:cViewPr varScale="1">
        <p:scale>
          <a:sx n="76" d="100"/>
          <a:sy n="76" d="100"/>
        </p:scale>
        <p:origin x="-25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C9701-7076-4C4D-B7FB-319173B2159C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a-ES"/>
        </a:p>
      </dgm:t>
    </dgm:pt>
    <dgm:pt modelId="{331F2F58-FA8A-4444-A6D8-6DD659FE42E3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ca-ES" sz="600" dirty="0" smtClean="0"/>
            <a:t> </a:t>
          </a:r>
          <a:r>
            <a:rPr lang="ca-ES" sz="1200" b="1" dirty="0" smtClean="0">
              <a:solidFill>
                <a:schemeClr val="tx1"/>
              </a:solidFill>
            </a:rPr>
            <a:t>LÍMIT ÚNIC PER VÍCTIMA DE 150.000 €</a:t>
          </a:r>
          <a:endParaRPr lang="ca-ES" sz="1200" b="1" dirty="0">
            <a:solidFill>
              <a:schemeClr val="tx1"/>
            </a:solidFill>
          </a:endParaRPr>
        </a:p>
      </dgm:t>
    </dgm:pt>
    <dgm:pt modelId="{6D68FA57-2A66-4D3E-B041-032143274CCF}" type="parTrans" cxnId="{F0422ED5-11E0-4420-97F3-44A100B0AD23}">
      <dgm:prSet/>
      <dgm:spPr/>
      <dgm:t>
        <a:bodyPr/>
        <a:lstStyle/>
        <a:p>
          <a:endParaRPr lang="ca-ES"/>
        </a:p>
      </dgm:t>
    </dgm:pt>
    <dgm:pt modelId="{06FA5E40-CA4F-4B2D-B65E-3FB84CFC852F}" type="sibTrans" cxnId="{F0422ED5-11E0-4420-97F3-44A100B0AD23}">
      <dgm:prSet/>
      <dgm:spPr/>
      <dgm:t>
        <a:bodyPr/>
        <a:lstStyle/>
        <a:p>
          <a:endParaRPr lang="ca-ES"/>
        </a:p>
      </dgm:t>
    </dgm:pt>
    <dgm:pt modelId="{1A63135D-AE0B-46C1-8C42-54157D5A2605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a-ES" sz="1200" b="1" dirty="0" smtClean="0">
              <a:solidFill>
                <a:schemeClr val="tx1"/>
              </a:solidFill>
            </a:rPr>
            <a:t>ÁMBIT DE COBERTURA ÚNIC: EUROPA</a:t>
          </a:r>
          <a:endParaRPr lang="ca-ES" sz="1200" b="1" dirty="0">
            <a:solidFill>
              <a:schemeClr val="tx1"/>
            </a:solidFill>
          </a:endParaRPr>
        </a:p>
      </dgm:t>
    </dgm:pt>
    <dgm:pt modelId="{65907EE3-F493-40B8-BADD-887E55C3827D}" type="parTrans" cxnId="{72B3EB87-BDC5-4486-93DF-EE96563220DE}">
      <dgm:prSet/>
      <dgm:spPr/>
      <dgm:t>
        <a:bodyPr/>
        <a:lstStyle/>
        <a:p>
          <a:endParaRPr lang="ca-ES"/>
        </a:p>
      </dgm:t>
    </dgm:pt>
    <dgm:pt modelId="{C6F392F3-8DCD-4DDD-B72C-F1B81E8E500D}" type="sibTrans" cxnId="{72B3EB87-BDC5-4486-93DF-EE96563220DE}">
      <dgm:prSet/>
      <dgm:spPr/>
      <dgm:t>
        <a:bodyPr/>
        <a:lstStyle/>
        <a:p>
          <a:endParaRPr lang="ca-ES"/>
        </a:p>
      </dgm:t>
    </dgm:pt>
    <dgm:pt modelId="{E0A6B4B4-C9AC-4888-ADEE-6D75E7A809D8}">
      <dgm:prSet phldrT="[Texto]" custT="1"/>
      <dgm:spPr/>
      <dgm:t>
        <a:bodyPr/>
        <a:lstStyle/>
        <a:p>
          <a:r>
            <a:rPr lang="ca-ES" sz="1200" b="1" dirty="0" smtClean="0">
              <a:solidFill>
                <a:schemeClr val="tx1"/>
              </a:solidFill>
            </a:rPr>
            <a:t>INCLOU LLANÇAMENT D’OBJECTES AUTOMÀTICAMENT</a:t>
          </a:r>
          <a:endParaRPr lang="ca-ES" sz="1200" b="1" dirty="0">
            <a:solidFill>
              <a:schemeClr val="tx1"/>
            </a:solidFill>
          </a:endParaRPr>
        </a:p>
      </dgm:t>
    </dgm:pt>
    <dgm:pt modelId="{194AEB69-6F3D-43A1-906A-9811C26E568F}" type="parTrans" cxnId="{5D3316F3-D08D-478B-BE71-7DEACB70E03B}">
      <dgm:prSet/>
      <dgm:spPr/>
      <dgm:t>
        <a:bodyPr/>
        <a:lstStyle/>
        <a:p>
          <a:endParaRPr lang="ca-ES"/>
        </a:p>
      </dgm:t>
    </dgm:pt>
    <dgm:pt modelId="{01248562-E545-454E-8F50-6391131E10F1}" type="sibTrans" cxnId="{5D3316F3-D08D-478B-BE71-7DEACB70E03B}">
      <dgm:prSet/>
      <dgm:spPr/>
      <dgm:t>
        <a:bodyPr/>
        <a:lstStyle/>
        <a:p>
          <a:endParaRPr lang="ca-ES"/>
        </a:p>
      </dgm:t>
    </dgm:pt>
    <dgm:pt modelId="{AEA92CC4-0C2B-4FC8-989A-2A79C8EF22D7}">
      <dgm:prSet phldrT="[Texto]" custT="1"/>
      <dgm:spPr/>
      <dgm:t>
        <a:bodyPr/>
        <a:lstStyle/>
        <a:p>
          <a:r>
            <a:rPr lang="ca-ES" sz="1200" b="1" noProof="0" dirty="0" smtClean="0">
              <a:solidFill>
                <a:schemeClr val="tx1"/>
              </a:solidFill>
            </a:rPr>
            <a:t>INCLOU R.C LOCATIVA FINS A 300.000 €</a:t>
          </a:r>
          <a:endParaRPr lang="ca-ES" sz="1200" b="1" noProof="0" dirty="0">
            <a:solidFill>
              <a:schemeClr val="tx1"/>
            </a:solidFill>
          </a:endParaRPr>
        </a:p>
      </dgm:t>
    </dgm:pt>
    <dgm:pt modelId="{860AAEA2-53E7-4FA0-BE8A-BE8AEB7C5E80}" type="parTrans" cxnId="{C57CAD1E-AE5A-4841-AC8C-08B93960A189}">
      <dgm:prSet/>
      <dgm:spPr/>
      <dgm:t>
        <a:bodyPr/>
        <a:lstStyle/>
        <a:p>
          <a:endParaRPr lang="ca-ES"/>
        </a:p>
      </dgm:t>
    </dgm:pt>
    <dgm:pt modelId="{6E08FC2A-5A79-4E41-8872-A3D99C382B67}" type="sibTrans" cxnId="{C57CAD1E-AE5A-4841-AC8C-08B93960A189}">
      <dgm:prSet/>
      <dgm:spPr/>
      <dgm:t>
        <a:bodyPr/>
        <a:lstStyle/>
        <a:p>
          <a:endParaRPr lang="ca-ES"/>
        </a:p>
      </dgm:t>
    </dgm:pt>
    <dgm:pt modelId="{E2DA16DD-2161-43A3-B023-2692404F6EFE}">
      <dgm:prSet phldrT="[Texto]" custT="1"/>
      <dgm:spPr/>
      <dgm:t>
        <a:bodyPr/>
        <a:lstStyle/>
        <a:p>
          <a:r>
            <a:rPr lang="ca-ES" sz="1200" b="1" noProof="0" dirty="0" smtClean="0">
              <a:solidFill>
                <a:schemeClr val="tx1"/>
              </a:solidFill>
            </a:rPr>
            <a:t>INCLOU R.C PATRONAL</a:t>
          </a:r>
          <a:endParaRPr lang="ca-ES" sz="1200" b="1" noProof="0" dirty="0">
            <a:solidFill>
              <a:schemeClr val="tx1"/>
            </a:solidFill>
          </a:endParaRPr>
        </a:p>
      </dgm:t>
    </dgm:pt>
    <dgm:pt modelId="{BE80D5CC-CAA7-4B0B-A5AC-6AABED13D229}" type="parTrans" cxnId="{25111CC0-5E25-4AFA-8BEE-A38E83E41B05}">
      <dgm:prSet/>
      <dgm:spPr/>
      <dgm:t>
        <a:bodyPr/>
        <a:lstStyle/>
        <a:p>
          <a:endParaRPr lang="ca-ES"/>
        </a:p>
      </dgm:t>
    </dgm:pt>
    <dgm:pt modelId="{429EC615-8BED-4320-A1F3-B6EA509ACA96}" type="sibTrans" cxnId="{25111CC0-5E25-4AFA-8BEE-A38E83E41B05}">
      <dgm:prSet/>
      <dgm:spPr/>
      <dgm:t>
        <a:bodyPr/>
        <a:lstStyle/>
        <a:p>
          <a:endParaRPr lang="ca-ES"/>
        </a:p>
      </dgm:t>
    </dgm:pt>
    <dgm:pt modelId="{A4950A7D-5500-4F12-886E-5E5BF133515F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a-ES" sz="1200" b="1" noProof="0" dirty="0" smtClean="0">
              <a:solidFill>
                <a:schemeClr val="tx1"/>
              </a:solidFill>
            </a:rPr>
            <a:t>INCLOU BREU DESCRIPCIÓ ALTRES ACTES COBERTS (DINARS, SORTIDES,  ALTRES ACTIVITATS CULTURALS...)</a:t>
          </a:r>
          <a:endParaRPr lang="ca-ES" sz="1200" b="1" noProof="0" dirty="0">
            <a:solidFill>
              <a:schemeClr val="tx1"/>
            </a:solidFill>
          </a:endParaRPr>
        </a:p>
      </dgm:t>
    </dgm:pt>
    <dgm:pt modelId="{9EE35918-0CBF-4855-81E3-F10B09166C3D}" type="parTrans" cxnId="{941C4262-8B0E-4DE8-9EDD-7B1D4189DF63}">
      <dgm:prSet/>
      <dgm:spPr/>
      <dgm:t>
        <a:bodyPr/>
        <a:lstStyle/>
        <a:p>
          <a:endParaRPr lang="ca-ES"/>
        </a:p>
      </dgm:t>
    </dgm:pt>
    <dgm:pt modelId="{EC8D114A-3F9E-4299-B5BC-4937B6F0E24D}" type="sibTrans" cxnId="{941C4262-8B0E-4DE8-9EDD-7B1D4189DF63}">
      <dgm:prSet/>
      <dgm:spPr/>
      <dgm:t>
        <a:bodyPr/>
        <a:lstStyle/>
        <a:p>
          <a:endParaRPr lang="ca-ES"/>
        </a:p>
      </dgm:t>
    </dgm:pt>
    <dgm:pt modelId="{98879AC6-0E61-4139-884C-F3DA8178FF41}">
      <dgm:prSet phldrT="[Texto]" custT="1"/>
      <dgm:spPr/>
      <dgm:t>
        <a:bodyPr/>
        <a:lstStyle/>
        <a:p>
          <a:r>
            <a:rPr lang="ca-ES" sz="1200" b="1" noProof="0" dirty="0" smtClean="0">
              <a:solidFill>
                <a:schemeClr val="tx1"/>
              </a:solidFill>
            </a:rPr>
            <a:t> ÁMBIT COBERTURA INCLOU: R.C ORGANITZADORS</a:t>
          </a:r>
          <a:endParaRPr lang="ca-ES" sz="1200" b="1" noProof="0" dirty="0">
            <a:solidFill>
              <a:schemeClr val="tx1"/>
            </a:solidFill>
          </a:endParaRPr>
        </a:p>
      </dgm:t>
    </dgm:pt>
    <dgm:pt modelId="{5D87D32D-8FBA-498A-99F6-23B120DBE125}" type="parTrans" cxnId="{F3E94662-F913-4F49-B7AE-D9DF30B7874D}">
      <dgm:prSet/>
      <dgm:spPr/>
      <dgm:t>
        <a:bodyPr/>
        <a:lstStyle/>
        <a:p>
          <a:endParaRPr lang="ca-ES"/>
        </a:p>
      </dgm:t>
    </dgm:pt>
    <dgm:pt modelId="{BA652054-8D40-438B-B8AC-084A806A6039}" type="sibTrans" cxnId="{F3E94662-F913-4F49-B7AE-D9DF30B7874D}">
      <dgm:prSet/>
      <dgm:spPr/>
      <dgm:t>
        <a:bodyPr/>
        <a:lstStyle/>
        <a:p>
          <a:endParaRPr lang="ca-ES"/>
        </a:p>
      </dgm:t>
    </dgm:pt>
    <dgm:pt modelId="{F92A1626-0F27-454D-8DDC-0CC6E2D36B55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ca-ES" sz="1200" b="1" noProof="0" dirty="0" smtClean="0">
              <a:solidFill>
                <a:schemeClr val="tx1"/>
              </a:solidFill>
            </a:rPr>
            <a:t>QUEDEN COBERTES LES OPERACIONS DE CAREGA, DESCARREGA I TRANSPORT </a:t>
          </a:r>
          <a:endParaRPr lang="ca-ES" sz="1200" b="1" noProof="0" dirty="0">
            <a:solidFill>
              <a:schemeClr val="tx1"/>
            </a:solidFill>
          </a:endParaRPr>
        </a:p>
      </dgm:t>
    </dgm:pt>
    <dgm:pt modelId="{66FD84B9-FEE5-42B7-81E2-1BAEE28DB490}" type="parTrans" cxnId="{B8605D8F-2D7C-4239-96B5-49F676D87052}">
      <dgm:prSet/>
      <dgm:spPr/>
      <dgm:t>
        <a:bodyPr/>
        <a:lstStyle/>
        <a:p>
          <a:endParaRPr lang="ca-ES"/>
        </a:p>
      </dgm:t>
    </dgm:pt>
    <dgm:pt modelId="{B3F38E04-9ABD-4DC4-BD87-5F1336EB7BD9}" type="sibTrans" cxnId="{B8605D8F-2D7C-4239-96B5-49F676D87052}">
      <dgm:prSet/>
      <dgm:spPr/>
      <dgm:t>
        <a:bodyPr/>
        <a:lstStyle/>
        <a:p>
          <a:endParaRPr lang="ca-ES"/>
        </a:p>
      </dgm:t>
    </dgm:pt>
    <dgm:pt modelId="{819A36FD-C9E0-4973-AE01-367DADE98ABE}" type="pres">
      <dgm:prSet presAssocID="{443C9701-7076-4C4D-B7FB-319173B215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C2826BD4-E88C-4D97-B8E7-634E750FFA1F}" type="pres">
      <dgm:prSet presAssocID="{331F2F58-FA8A-4444-A6D8-6DD659FE42E3}" presName="parentLin" presStyleCnt="0"/>
      <dgm:spPr/>
    </dgm:pt>
    <dgm:pt modelId="{F3603D17-BB76-4CBD-A9C5-E9DCA6F5147F}" type="pres">
      <dgm:prSet presAssocID="{331F2F58-FA8A-4444-A6D8-6DD659FE42E3}" presName="parentLeftMargin" presStyleLbl="node1" presStyleIdx="0" presStyleCnt="8"/>
      <dgm:spPr/>
      <dgm:t>
        <a:bodyPr/>
        <a:lstStyle/>
        <a:p>
          <a:endParaRPr lang="ca-ES"/>
        </a:p>
      </dgm:t>
    </dgm:pt>
    <dgm:pt modelId="{D6B25CF1-0687-4010-9A77-C41E008E7963}" type="pres">
      <dgm:prSet presAssocID="{331F2F58-FA8A-4444-A6D8-6DD659FE42E3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942C139-3665-42DB-B0FD-4D1AD139A29B}" type="pres">
      <dgm:prSet presAssocID="{331F2F58-FA8A-4444-A6D8-6DD659FE42E3}" presName="negativeSpace" presStyleCnt="0"/>
      <dgm:spPr/>
    </dgm:pt>
    <dgm:pt modelId="{859E022B-B343-4D1F-A905-60E98D172875}" type="pres">
      <dgm:prSet presAssocID="{331F2F58-FA8A-4444-A6D8-6DD659FE42E3}" presName="childText" presStyleLbl="conFgAcc1" presStyleIdx="0" presStyleCnt="8">
        <dgm:presLayoutVars>
          <dgm:bulletEnabled val="1"/>
        </dgm:presLayoutVars>
      </dgm:prSet>
      <dgm:spPr/>
    </dgm:pt>
    <dgm:pt modelId="{2121AB93-0E33-4B5D-A312-787A3637BAE7}" type="pres">
      <dgm:prSet presAssocID="{06FA5E40-CA4F-4B2D-B65E-3FB84CFC852F}" presName="spaceBetweenRectangles" presStyleCnt="0"/>
      <dgm:spPr/>
    </dgm:pt>
    <dgm:pt modelId="{C01A0958-D5E1-454B-82DF-E5EDD6085F61}" type="pres">
      <dgm:prSet presAssocID="{1A63135D-AE0B-46C1-8C42-54157D5A2605}" presName="parentLin" presStyleCnt="0"/>
      <dgm:spPr/>
    </dgm:pt>
    <dgm:pt modelId="{F594909D-2223-4D5E-98F6-0C60163C775A}" type="pres">
      <dgm:prSet presAssocID="{1A63135D-AE0B-46C1-8C42-54157D5A2605}" presName="parentLeftMargin" presStyleLbl="node1" presStyleIdx="0" presStyleCnt="8"/>
      <dgm:spPr/>
      <dgm:t>
        <a:bodyPr/>
        <a:lstStyle/>
        <a:p>
          <a:endParaRPr lang="ca-ES"/>
        </a:p>
      </dgm:t>
    </dgm:pt>
    <dgm:pt modelId="{979B82E9-60E3-44C2-83B6-FC009A5DA7FE}" type="pres">
      <dgm:prSet presAssocID="{1A63135D-AE0B-46C1-8C42-54157D5A2605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BD1A751-5DF0-41DB-8E41-D8AE8CF1D436}" type="pres">
      <dgm:prSet presAssocID="{1A63135D-AE0B-46C1-8C42-54157D5A2605}" presName="negativeSpace" presStyleCnt="0"/>
      <dgm:spPr/>
    </dgm:pt>
    <dgm:pt modelId="{F2088346-E178-4648-A98F-8A5103B59E08}" type="pres">
      <dgm:prSet presAssocID="{1A63135D-AE0B-46C1-8C42-54157D5A2605}" presName="childText" presStyleLbl="conFgAcc1" presStyleIdx="1" presStyleCnt="8">
        <dgm:presLayoutVars>
          <dgm:bulletEnabled val="1"/>
        </dgm:presLayoutVars>
      </dgm:prSet>
      <dgm:spPr/>
    </dgm:pt>
    <dgm:pt modelId="{FC12879A-7444-4626-A7BD-A53021749B5F}" type="pres">
      <dgm:prSet presAssocID="{C6F392F3-8DCD-4DDD-B72C-F1B81E8E500D}" presName="spaceBetweenRectangles" presStyleCnt="0"/>
      <dgm:spPr/>
    </dgm:pt>
    <dgm:pt modelId="{447DFD23-93DC-48B7-A49D-09BBFA3A9E7D}" type="pres">
      <dgm:prSet presAssocID="{E0A6B4B4-C9AC-4888-ADEE-6D75E7A809D8}" presName="parentLin" presStyleCnt="0"/>
      <dgm:spPr/>
    </dgm:pt>
    <dgm:pt modelId="{A184BB91-E217-4AFC-A59B-03E1091A7A93}" type="pres">
      <dgm:prSet presAssocID="{E0A6B4B4-C9AC-4888-ADEE-6D75E7A809D8}" presName="parentLeftMargin" presStyleLbl="node1" presStyleIdx="1" presStyleCnt="8"/>
      <dgm:spPr/>
      <dgm:t>
        <a:bodyPr/>
        <a:lstStyle/>
        <a:p>
          <a:endParaRPr lang="ca-ES"/>
        </a:p>
      </dgm:t>
    </dgm:pt>
    <dgm:pt modelId="{5A3F1EBB-F785-445F-BA3B-40F564D9F4D0}" type="pres">
      <dgm:prSet presAssocID="{E0A6B4B4-C9AC-4888-ADEE-6D75E7A809D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A283F02-ECBD-4488-97EC-FE6D7D67B1C6}" type="pres">
      <dgm:prSet presAssocID="{E0A6B4B4-C9AC-4888-ADEE-6D75E7A809D8}" presName="negativeSpace" presStyleCnt="0"/>
      <dgm:spPr/>
    </dgm:pt>
    <dgm:pt modelId="{2EDD63B8-5D8E-4A47-8C69-2A07C2033F59}" type="pres">
      <dgm:prSet presAssocID="{E0A6B4B4-C9AC-4888-ADEE-6D75E7A809D8}" presName="childText" presStyleLbl="conFgAcc1" presStyleIdx="2" presStyleCnt="8">
        <dgm:presLayoutVars>
          <dgm:bulletEnabled val="1"/>
        </dgm:presLayoutVars>
      </dgm:prSet>
      <dgm:spPr/>
    </dgm:pt>
    <dgm:pt modelId="{CF658E88-BDC9-46D5-97CA-7674CE211875}" type="pres">
      <dgm:prSet presAssocID="{01248562-E545-454E-8F50-6391131E10F1}" presName="spaceBetweenRectangles" presStyleCnt="0"/>
      <dgm:spPr/>
    </dgm:pt>
    <dgm:pt modelId="{F159FD75-E13D-40B9-B940-F9909A54228B}" type="pres">
      <dgm:prSet presAssocID="{AEA92CC4-0C2B-4FC8-989A-2A79C8EF22D7}" presName="parentLin" presStyleCnt="0"/>
      <dgm:spPr/>
    </dgm:pt>
    <dgm:pt modelId="{33ECA733-676E-4C0A-8804-05E4BA3D4E02}" type="pres">
      <dgm:prSet presAssocID="{AEA92CC4-0C2B-4FC8-989A-2A79C8EF22D7}" presName="parentLeftMargin" presStyleLbl="node1" presStyleIdx="2" presStyleCnt="8"/>
      <dgm:spPr/>
      <dgm:t>
        <a:bodyPr/>
        <a:lstStyle/>
        <a:p>
          <a:endParaRPr lang="ca-ES"/>
        </a:p>
      </dgm:t>
    </dgm:pt>
    <dgm:pt modelId="{923A38EA-F110-4194-9E5D-E5E5148ECAFA}" type="pres">
      <dgm:prSet presAssocID="{AEA92CC4-0C2B-4FC8-989A-2A79C8EF22D7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45E1A06-A0C5-4846-BCE2-A4FB680AF034}" type="pres">
      <dgm:prSet presAssocID="{AEA92CC4-0C2B-4FC8-989A-2A79C8EF22D7}" presName="negativeSpace" presStyleCnt="0"/>
      <dgm:spPr/>
    </dgm:pt>
    <dgm:pt modelId="{51701759-82E0-4CAB-82A4-D47A8671245F}" type="pres">
      <dgm:prSet presAssocID="{AEA92CC4-0C2B-4FC8-989A-2A79C8EF22D7}" presName="childText" presStyleLbl="conFgAcc1" presStyleIdx="3" presStyleCnt="8">
        <dgm:presLayoutVars>
          <dgm:bulletEnabled val="1"/>
        </dgm:presLayoutVars>
      </dgm:prSet>
      <dgm:spPr/>
    </dgm:pt>
    <dgm:pt modelId="{2E314AAC-D92E-46D5-9D03-6611E005FD35}" type="pres">
      <dgm:prSet presAssocID="{6E08FC2A-5A79-4E41-8872-A3D99C382B67}" presName="spaceBetweenRectangles" presStyleCnt="0"/>
      <dgm:spPr/>
    </dgm:pt>
    <dgm:pt modelId="{B2CD15BD-6FFF-49C7-AFA2-9B5C40429E77}" type="pres">
      <dgm:prSet presAssocID="{E2DA16DD-2161-43A3-B023-2692404F6EFE}" presName="parentLin" presStyleCnt="0"/>
      <dgm:spPr/>
    </dgm:pt>
    <dgm:pt modelId="{ACD1FB8E-E9F8-42AD-9EDC-0DE21A844181}" type="pres">
      <dgm:prSet presAssocID="{E2DA16DD-2161-43A3-B023-2692404F6EFE}" presName="parentLeftMargin" presStyleLbl="node1" presStyleIdx="3" presStyleCnt="8"/>
      <dgm:spPr/>
      <dgm:t>
        <a:bodyPr/>
        <a:lstStyle/>
        <a:p>
          <a:endParaRPr lang="ca-ES"/>
        </a:p>
      </dgm:t>
    </dgm:pt>
    <dgm:pt modelId="{FDCEA767-F389-43E3-9730-69DCB0291717}" type="pres">
      <dgm:prSet presAssocID="{E2DA16DD-2161-43A3-B023-2692404F6EF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60F4065-F6D3-43C6-8EA8-26F4B757BD4B}" type="pres">
      <dgm:prSet presAssocID="{E2DA16DD-2161-43A3-B023-2692404F6EFE}" presName="negativeSpace" presStyleCnt="0"/>
      <dgm:spPr/>
    </dgm:pt>
    <dgm:pt modelId="{FA4D1FE4-B4B8-4A41-A667-A9F8D451C24C}" type="pres">
      <dgm:prSet presAssocID="{E2DA16DD-2161-43A3-B023-2692404F6EFE}" presName="childText" presStyleLbl="conFgAcc1" presStyleIdx="4" presStyleCnt="8">
        <dgm:presLayoutVars>
          <dgm:bulletEnabled val="1"/>
        </dgm:presLayoutVars>
      </dgm:prSet>
      <dgm:spPr/>
    </dgm:pt>
    <dgm:pt modelId="{A98319FD-58D6-4F6B-9BF0-AD70C0C9FA2C}" type="pres">
      <dgm:prSet presAssocID="{429EC615-8BED-4320-A1F3-B6EA509ACA96}" presName="spaceBetweenRectangles" presStyleCnt="0"/>
      <dgm:spPr/>
    </dgm:pt>
    <dgm:pt modelId="{E78EA9A2-A41D-4CB0-B599-8F72DA0E697F}" type="pres">
      <dgm:prSet presAssocID="{98879AC6-0E61-4139-884C-F3DA8178FF41}" presName="parentLin" presStyleCnt="0"/>
      <dgm:spPr/>
    </dgm:pt>
    <dgm:pt modelId="{EE4A6A18-35CC-4504-BF0B-6A44B725AEB2}" type="pres">
      <dgm:prSet presAssocID="{98879AC6-0E61-4139-884C-F3DA8178FF41}" presName="parentLeftMargin" presStyleLbl="node1" presStyleIdx="4" presStyleCnt="8"/>
      <dgm:spPr/>
      <dgm:t>
        <a:bodyPr/>
        <a:lstStyle/>
        <a:p>
          <a:endParaRPr lang="ca-ES"/>
        </a:p>
      </dgm:t>
    </dgm:pt>
    <dgm:pt modelId="{52AC458C-31FB-486E-ABDE-6CF87F8AE983}" type="pres">
      <dgm:prSet presAssocID="{98879AC6-0E61-4139-884C-F3DA8178FF41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C641FFB-FA6D-48CF-BB74-C64DBB0482B1}" type="pres">
      <dgm:prSet presAssocID="{98879AC6-0E61-4139-884C-F3DA8178FF41}" presName="negativeSpace" presStyleCnt="0"/>
      <dgm:spPr/>
    </dgm:pt>
    <dgm:pt modelId="{20B534AD-59A7-4F2E-9591-AD095D07ABD2}" type="pres">
      <dgm:prSet presAssocID="{98879AC6-0E61-4139-884C-F3DA8178FF41}" presName="childText" presStyleLbl="conFgAcc1" presStyleIdx="5" presStyleCnt="8">
        <dgm:presLayoutVars>
          <dgm:bulletEnabled val="1"/>
        </dgm:presLayoutVars>
      </dgm:prSet>
      <dgm:spPr/>
    </dgm:pt>
    <dgm:pt modelId="{C1C6EEB8-DF86-427D-9D57-831F4DB28A00}" type="pres">
      <dgm:prSet presAssocID="{BA652054-8D40-438B-B8AC-084A806A6039}" presName="spaceBetweenRectangles" presStyleCnt="0"/>
      <dgm:spPr/>
    </dgm:pt>
    <dgm:pt modelId="{C5A1FA39-F9A8-4A5C-9C53-0D9A983EAC86}" type="pres">
      <dgm:prSet presAssocID="{A4950A7D-5500-4F12-886E-5E5BF133515F}" presName="parentLin" presStyleCnt="0"/>
      <dgm:spPr/>
    </dgm:pt>
    <dgm:pt modelId="{134A9357-CA2D-4F28-8F8A-A37C1BF070C7}" type="pres">
      <dgm:prSet presAssocID="{A4950A7D-5500-4F12-886E-5E5BF133515F}" presName="parentLeftMargin" presStyleLbl="node1" presStyleIdx="5" presStyleCnt="8"/>
      <dgm:spPr/>
      <dgm:t>
        <a:bodyPr/>
        <a:lstStyle/>
        <a:p>
          <a:endParaRPr lang="ca-ES"/>
        </a:p>
      </dgm:t>
    </dgm:pt>
    <dgm:pt modelId="{15139095-0605-43AB-8697-79CCD327AE61}" type="pres">
      <dgm:prSet presAssocID="{A4950A7D-5500-4F12-886E-5E5BF133515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3E7999B-F16E-4406-AA17-57FF3336575E}" type="pres">
      <dgm:prSet presAssocID="{A4950A7D-5500-4F12-886E-5E5BF133515F}" presName="negativeSpace" presStyleCnt="0"/>
      <dgm:spPr/>
    </dgm:pt>
    <dgm:pt modelId="{9D30C9A4-7DC0-471D-AFC6-E3D79121C8B9}" type="pres">
      <dgm:prSet presAssocID="{A4950A7D-5500-4F12-886E-5E5BF133515F}" presName="childText" presStyleLbl="conFgAcc1" presStyleIdx="6" presStyleCnt="8">
        <dgm:presLayoutVars>
          <dgm:bulletEnabled val="1"/>
        </dgm:presLayoutVars>
      </dgm:prSet>
      <dgm:spPr/>
    </dgm:pt>
    <dgm:pt modelId="{8359ED81-6CB4-489C-B170-DF2658A4B10A}" type="pres">
      <dgm:prSet presAssocID="{EC8D114A-3F9E-4299-B5BC-4937B6F0E24D}" presName="spaceBetweenRectangles" presStyleCnt="0"/>
      <dgm:spPr/>
    </dgm:pt>
    <dgm:pt modelId="{6680D144-6D9C-4D79-B763-0D714E8E9041}" type="pres">
      <dgm:prSet presAssocID="{F92A1626-0F27-454D-8DDC-0CC6E2D36B55}" presName="parentLin" presStyleCnt="0"/>
      <dgm:spPr/>
    </dgm:pt>
    <dgm:pt modelId="{4E523CE5-88AB-4C51-9C7C-DD4A8D2F0DAA}" type="pres">
      <dgm:prSet presAssocID="{F92A1626-0F27-454D-8DDC-0CC6E2D36B55}" presName="parentLeftMargin" presStyleLbl="node1" presStyleIdx="6" presStyleCnt="8"/>
      <dgm:spPr/>
      <dgm:t>
        <a:bodyPr/>
        <a:lstStyle/>
        <a:p>
          <a:endParaRPr lang="ca-ES"/>
        </a:p>
      </dgm:t>
    </dgm:pt>
    <dgm:pt modelId="{7C0B7FC1-C7ED-4885-A45F-0F5D0CBE96AD}" type="pres">
      <dgm:prSet presAssocID="{F92A1626-0F27-454D-8DDC-0CC6E2D36B55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CE25517-81A3-4881-92AD-D35923E6E0E9}" type="pres">
      <dgm:prSet presAssocID="{F92A1626-0F27-454D-8DDC-0CC6E2D36B55}" presName="negativeSpace" presStyleCnt="0"/>
      <dgm:spPr/>
    </dgm:pt>
    <dgm:pt modelId="{E7D1DED8-A943-4D2A-884C-21C766FD23CF}" type="pres">
      <dgm:prSet presAssocID="{F92A1626-0F27-454D-8DDC-0CC6E2D36B55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34837C93-BB7B-4B8B-9C77-BBB0355D6D60}" type="presOf" srcId="{E2DA16DD-2161-43A3-B023-2692404F6EFE}" destId="{ACD1FB8E-E9F8-42AD-9EDC-0DE21A844181}" srcOrd="0" destOrd="0" presId="urn:microsoft.com/office/officeart/2005/8/layout/list1"/>
    <dgm:cxn modelId="{D011A464-6126-452F-BE97-C7DBF74953CF}" type="presOf" srcId="{E0A6B4B4-C9AC-4888-ADEE-6D75E7A809D8}" destId="{A184BB91-E217-4AFC-A59B-03E1091A7A93}" srcOrd="0" destOrd="0" presId="urn:microsoft.com/office/officeart/2005/8/layout/list1"/>
    <dgm:cxn modelId="{81619889-EAEA-41B6-91B0-870950A8594F}" type="presOf" srcId="{331F2F58-FA8A-4444-A6D8-6DD659FE42E3}" destId="{D6B25CF1-0687-4010-9A77-C41E008E7963}" srcOrd="1" destOrd="0" presId="urn:microsoft.com/office/officeart/2005/8/layout/list1"/>
    <dgm:cxn modelId="{72036FF0-78CB-46FC-A8E4-8CD7215E3906}" type="presOf" srcId="{331F2F58-FA8A-4444-A6D8-6DD659FE42E3}" destId="{F3603D17-BB76-4CBD-A9C5-E9DCA6F5147F}" srcOrd="0" destOrd="0" presId="urn:microsoft.com/office/officeart/2005/8/layout/list1"/>
    <dgm:cxn modelId="{B8605D8F-2D7C-4239-96B5-49F676D87052}" srcId="{443C9701-7076-4C4D-B7FB-319173B2159C}" destId="{F92A1626-0F27-454D-8DDC-0CC6E2D36B55}" srcOrd="7" destOrd="0" parTransId="{66FD84B9-FEE5-42B7-81E2-1BAEE28DB490}" sibTransId="{B3F38E04-9ABD-4DC4-BD87-5F1336EB7BD9}"/>
    <dgm:cxn modelId="{A6BAAA56-2B97-47D7-8177-7C50C0047B7C}" type="presOf" srcId="{98879AC6-0E61-4139-884C-F3DA8178FF41}" destId="{EE4A6A18-35CC-4504-BF0B-6A44B725AEB2}" srcOrd="0" destOrd="0" presId="urn:microsoft.com/office/officeart/2005/8/layout/list1"/>
    <dgm:cxn modelId="{25111CC0-5E25-4AFA-8BEE-A38E83E41B05}" srcId="{443C9701-7076-4C4D-B7FB-319173B2159C}" destId="{E2DA16DD-2161-43A3-B023-2692404F6EFE}" srcOrd="4" destOrd="0" parTransId="{BE80D5CC-CAA7-4B0B-A5AC-6AABED13D229}" sibTransId="{429EC615-8BED-4320-A1F3-B6EA509ACA96}"/>
    <dgm:cxn modelId="{941C4262-8B0E-4DE8-9EDD-7B1D4189DF63}" srcId="{443C9701-7076-4C4D-B7FB-319173B2159C}" destId="{A4950A7D-5500-4F12-886E-5E5BF133515F}" srcOrd="6" destOrd="0" parTransId="{9EE35918-0CBF-4855-81E3-F10B09166C3D}" sibTransId="{EC8D114A-3F9E-4299-B5BC-4937B6F0E24D}"/>
    <dgm:cxn modelId="{4E1E551D-2818-4515-9ED2-A57494509016}" type="presOf" srcId="{E2DA16DD-2161-43A3-B023-2692404F6EFE}" destId="{FDCEA767-F389-43E3-9730-69DCB0291717}" srcOrd="1" destOrd="0" presId="urn:microsoft.com/office/officeart/2005/8/layout/list1"/>
    <dgm:cxn modelId="{F592FF36-712D-498E-8807-5FF849909A9C}" type="presOf" srcId="{E0A6B4B4-C9AC-4888-ADEE-6D75E7A809D8}" destId="{5A3F1EBB-F785-445F-BA3B-40F564D9F4D0}" srcOrd="1" destOrd="0" presId="urn:microsoft.com/office/officeart/2005/8/layout/list1"/>
    <dgm:cxn modelId="{BD863407-C8A5-4FDE-BE8D-C159B11CFBAF}" type="presOf" srcId="{F92A1626-0F27-454D-8DDC-0CC6E2D36B55}" destId="{4E523CE5-88AB-4C51-9C7C-DD4A8D2F0DAA}" srcOrd="0" destOrd="0" presId="urn:microsoft.com/office/officeart/2005/8/layout/list1"/>
    <dgm:cxn modelId="{A6AECD05-19DB-4074-9C8F-8775890CDF12}" type="presOf" srcId="{F92A1626-0F27-454D-8DDC-0CC6E2D36B55}" destId="{7C0B7FC1-C7ED-4885-A45F-0F5D0CBE96AD}" srcOrd="1" destOrd="0" presId="urn:microsoft.com/office/officeart/2005/8/layout/list1"/>
    <dgm:cxn modelId="{72B3EB87-BDC5-4486-93DF-EE96563220DE}" srcId="{443C9701-7076-4C4D-B7FB-319173B2159C}" destId="{1A63135D-AE0B-46C1-8C42-54157D5A2605}" srcOrd="1" destOrd="0" parTransId="{65907EE3-F493-40B8-BADD-887E55C3827D}" sibTransId="{C6F392F3-8DCD-4DDD-B72C-F1B81E8E500D}"/>
    <dgm:cxn modelId="{C57CAD1E-AE5A-4841-AC8C-08B93960A189}" srcId="{443C9701-7076-4C4D-B7FB-319173B2159C}" destId="{AEA92CC4-0C2B-4FC8-989A-2A79C8EF22D7}" srcOrd="3" destOrd="0" parTransId="{860AAEA2-53E7-4FA0-BE8A-BE8AEB7C5E80}" sibTransId="{6E08FC2A-5A79-4E41-8872-A3D99C382B67}"/>
    <dgm:cxn modelId="{221676A1-851B-4E17-BD03-A99BC82C08E3}" type="presOf" srcId="{443C9701-7076-4C4D-B7FB-319173B2159C}" destId="{819A36FD-C9E0-4973-AE01-367DADE98ABE}" srcOrd="0" destOrd="0" presId="urn:microsoft.com/office/officeart/2005/8/layout/list1"/>
    <dgm:cxn modelId="{00F7EAAE-600F-4D4A-B022-1E54E22CA219}" type="presOf" srcId="{1A63135D-AE0B-46C1-8C42-54157D5A2605}" destId="{F594909D-2223-4D5E-98F6-0C60163C775A}" srcOrd="0" destOrd="0" presId="urn:microsoft.com/office/officeart/2005/8/layout/list1"/>
    <dgm:cxn modelId="{F3E94662-F913-4F49-B7AE-D9DF30B7874D}" srcId="{443C9701-7076-4C4D-B7FB-319173B2159C}" destId="{98879AC6-0E61-4139-884C-F3DA8178FF41}" srcOrd="5" destOrd="0" parTransId="{5D87D32D-8FBA-498A-99F6-23B120DBE125}" sibTransId="{BA652054-8D40-438B-B8AC-084A806A6039}"/>
    <dgm:cxn modelId="{46625F69-BFDA-4326-94C7-748B5BD05627}" type="presOf" srcId="{A4950A7D-5500-4F12-886E-5E5BF133515F}" destId="{134A9357-CA2D-4F28-8F8A-A37C1BF070C7}" srcOrd="0" destOrd="0" presId="urn:microsoft.com/office/officeart/2005/8/layout/list1"/>
    <dgm:cxn modelId="{F0422ED5-11E0-4420-97F3-44A100B0AD23}" srcId="{443C9701-7076-4C4D-B7FB-319173B2159C}" destId="{331F2F58-FA8A-4444-A6D8-6DD659FE42E3}" srcOrd="0" destOrd="0" parTransId="{6D68FA57-2A66-4D3E-B041-032143274CCF}" sibTransId="{06FA5E40-CA4F-4B2D-B65E-3FB84CFC852F}"/>
    <dgm:cxn modelId="{3DDF40F0-77DD-4793-BA02-6CD0BD8CCB59}" type="presOf" srcId="{98879AC6-0E61-4139-884C-F3DA8178FF41}" destId="{52AC458C-31FB-486E-ABDE-6CF87F8AE983}" srcOrd="1" destOrd="0" presId="urn:microsoft.com/office/officeart/2005/8/layout/list1"/>
    <dgm:cxn modelId="{AA3E4C67-4A41-4FB8-A870-DE1EDA79F8F1}" type="presOf" srcId="{A4950A7D-5500-4F12-886E-5E5BF133515F}" destId="{15139095-0605-43AB-8697-79CCD327AE61}" srcOrd="1" destOrd="0" presId="urn:microsoft.com/office/officeart/2005/8/layout/list1"/>
    <dgm:cxn modelId="{6A9C4F9D-4FCB-4B9A-A23D-B7FBDBFFB74E}" type="presOf" srcId="{AEA92CC4-0C2B-4FC8-989A-2A79C8EF22D7}" destId="{923A38EA-F110-4194-9E5D-E5E5148ECAFA}" srcOrd="1" destOrd="0" presId="urn:microsoft.com/office/officeart/2005/8/layout/list1"/>
    <dgm:cxn modelId="{3959B4A5-E625-4A63-993D-3E3F1D89C7E1}" type="presOf" srcId="{1A63135D-AE0B-46C1-8C42-54157D5A2605}" destId="{979B82E9-60E3-44C2-83B6-FC009A5DA7FE}" srcOrd="1" destOrd="0" presId="urn:microsoft.com/office/officeart/2005/8/layout/list1"/>
    <dgm:cxn modelId="{8DFB24C5-672D-42F8-8AA9-FFB2F34C00B8}" type="presOf" srcId="{AEA92CC4-0C2B-4FC8-989A-2A79C8EF22D7}" destId="{33ECA733-676E-4C0A-8804-05E4BA3D4E02}" srcOrd="0" destOrd="0" presId="urn:microsoft.com/office/officeart/2005/8/layout/list1"/>
    <dgm:cxn modelId="{5D3316F3-D08D-478B-BE71-7DEACB70E03B}" srcId="{443C9701-7076-4C4D-B7FB-319173B2159C}" destId="{E0A6B4B4-C9AC-4888-ADEE-6D75E7A809D8}" srcOrd="2" destOrd="0" parTransId="{194AEB69-6F3D-43A1-906A-9811C26E568F}" sibTransId="{01248562-E545-454E-8F50-6391131E10F1}"/>
    <dgm:cxn modelId="{F7C48A35-E089-434C-AAFE-411A7DE85D85}" type="presParOf" srcId="{819A36FD-C9E0-4973-AE01-367DADE98ABE}" destId="{C2826BD4-E88C-4D97-B8E7-634E750FFA1F}" srcOrd="0" destOrd="0" presId="urn:microsoft.com/office/officeart/2005/8/layout/list1"/>
    <dgm:cxn modelId="{72E6480B-58F5-47CB-8CD8-0570BDBF0ED7}" type="presParOf" srcId="{C2826BD4-E88C-4D97-B8E7-634E750FFA1F}" destId="{F3603D17-BB76-4CBD-A9C5-E9DCA6F5147F}" srcOrd="0" destOrd="0" presId="urn:microsoft.com/office/officeart/2005/8/layout/list1"/>
    <dgm:cxn modelId="{7F650D9C-5807-43E9-BF51-3DC853263E31}" type="presParOf" srcId="{C2826BD4-E88C-4D97-B8E7-634E750FFA1F}" destId="{D6B25CF1-0687-4010-9A77-C41E008E7963}" srcOrd="1" destOrd="0" presId="urn:microsoft.com/office/officeart/2005/8/layout/list1"/>
    <dgm:cxn modelId="{86984430-BA3B-4DB8-AED0-15B8B8EA1B2D}" type="presParOf" srcId="{819A36FD-C9E0-4973-AE01-367DADE98ABE}" destId="{1942C139-3665-42DB-B0FD-4D1AD139A29B}" srcOrd="1" destOrd="0" presId="urn:microsoft.com/office/officeart/2005/8/layout/list1"/>
    <dgm:cxn modelId="{BBF0493C-83C4-4E10-90C4-21B1423CEE33}" type="presParOf" srcId="{819A36FD-C9E0-4973-AE01-367DADE98ABE}" destId="{859E022B-B343-4D1F-A905-60E98D172875}" srcOrd="2" destOrd="0" presId="urn:microsoft.com/office/officeart/2005/8/layout/list1"/>
    <dgm:cxn modelId="{4F9E5535-5C86-4523-9EDC-FE218A077BF1}" type="presParOf" srcId="{819A36FD-C9E0-4973-AE01-367DADE98ABE}" destId="{2121AB93-0E33-4B5D-A312-787A3637BAE7}" srcOrd="3" destOrd="0" presId="urn:microsoft.com/office/officeart/2005/8/layout/list1"/>
    <dgm:cxn modelId="{E4E6C1F4-0D78-4516-A318-683D6150E8AD}" type="presParOf" srcId="{819A36FD-C9E0-4973-AE01-367DADE98ABE}" destId="{C01A0958-D5E1-454B-82DF-E5EDD6085F61}" srcOrd="4" destOrd="0" presId="urn:microsoft.com/office/officeart/2005/8/layout/list1"/>
    <dgm:cxn modelId="{8204F162-8F52-4DF6-A7C2-0DAB855A9880}" type="presParOf" srcId="{C01A0958-D5E1-454B-82DF-E5EDD6085F61}" destId="{F594909D-2223-4D5E-98F6-0C60163C775A}" srcOrd="0" destOrd="0" presId="urn:microsoft.com/office/officeart/2005/8/layout/list1"/>
    <dgm:cxn modelId="{3646AAF9-0CE9-4F59-870E-2AA1ED2C6825}" type="presParOf" srcId="{C01A0958-D5E1-454B-82DF-E5EDD6085F61}" destId="{979B82E9-60E3-44C2-83B6-FC009A5DA7FE}" srcOrd="1" destOrd="0" presId="urn:microsoft.com/office/officeart/2005/8/layout/list1"/>
    <dgm:cxn modelId="{91A71C9D-DB5D-42DE-9D76-A51A7717F7FF}" type="presParOf" srcId="{819A36FD-C9E0-4973-AE01-367DADE98ABE}" destId="{9BD1A751-5DF0-41DB-8E41-D8AE8CF1D436}" srcOrd="5" destOrd="0" presId="urn:microsoft.com/office/officeart/2005/8/layout/list1"/>
    <dgm:cxn modelId="{9B5F4A8F-7B7F-4E7C-AA24-5C96087DBBDD}" type="presParOf" srcId="{819A36FD-C9E0-4973-AE01-367DADE98ABE}" destId="{F2088346-E178-4648-A98F-8A5103B59E08}" srcOrd="6" destOrd="0" presId="urn:microsoft.com/office/officeart/2005/8/layout/list1"/>
    <dgm:cxn modelId="{E4262642-932F-4D96-B799-80B99EA0E00F}" type="presParOf" srcId="{819A36FD-C9E0-4973-AE01-367DADE98ABE}" destId="{FC12879A-7444-4626-A7BD-A53021749B5F}" srcOrd="7" destOrd="0" presId="urn:microsoft.com/office/officeart/2005/8/layout/list1"/>
    <dgm:cxn modelId="{AD338171-ABAB-429C-837B-9B50B1932431}" type="presParOf" srcId="{819A36FD-C9E0-4973-AE01-367DADE98ABE}" destId="{447DFD23-93DC-48B7-A49D-09BBFA3A9E7D}" srcOrd="8" destOrd="0" presId="urn:microsoft.com/office/officeart/2005/8/layout/list1"/>
    <dgm:cxn modelId="{6613D631-E77E-4D4B-9EC2-E12A888C8D8F}" type="presParOf" srcId="{447DFD23-93DC-48B7-A49D-09BBFA3A9E7D}" destId="{A184BB91-E217-4AFC-A59B-03E1091A7A93}" srcOrd="0" destOrd="0" presId="urn:microsoft.com/office/officeart/2005/8/layout/list1"/>
    <dgm:cxn modelId="{1324F376-3BBA-469D-A4C7-8F3708509FC0}" type="presParOf" srcId="{447DFD23-93DC-48B7-A49D-09BBFA3A9E7D}" destId="{5A3F1EBB-F785-445F-BA3B-40F564D9F4D0}" srcOrd="1" destOrd="0" presId="urn:microsoft.com/office/officeart/2005/8/layout/list1"/>
    <dgm:cxn modelId="{069E40E3-4685-440E-9EA0-29E126F661D8}" type="presParOf" srcId="{819A36FD-C9E0-4973-AE01-367DADE98ABE}" destId="{0A283F02-ECBD-4488-97EC-FE6D7D67B1C6}" srcOrd="9" destOrd="0" presId="urn:microsoft.com/office/officeart/2005/8/layout/list1"/>
    <dgm:cxn modelId="{16AAC1BF-B53F-4624-9193-9F54D498D8B7}" type="presParOf" srcId="{819A36FD-C9E0-4973-AE01-367DADE98ABE}" destId="{2EDD63B8-5D8E-4A47-8C69-2A07C2033F59}" srcOrd="10" destOrd="0" presId="urn:microsoft.com/office/officeart/2005/8/layout/list1"/>
    <dgm:cxn modelId="{E59FF733-99DE-401E-BB37-60266A49B627}" type="presParOf" srcId="{819A36FD-C9E0-4973-AE01-367DADE98ABE}" destId="{CF658E88-BDC9-46D5-97CA-7674CE211875}" srcOrd="11" destOrd="0" presId="urn:microsoft.com/office/officeart/2005/8/layout/list1"/>
    <dgm:cxn modelId="{7465AAFA-A322-44F8-A9B8-407A41AB234C}" type="presParOf" srcId="{819A36FD-C9E0-4973-AE01-367DADE98ABE}" destId="{F159FD75-E13D-40B9-B940-F9909A54228B}" srcOrd="12" destOrd="0" presId="urn:microsoft.com/office/officeart/2005/8/layout/list1"/>
    <dgm:cxn modelId="{8E8EBEB3-E555-418E-828F-FE55D7680B86}" type="presParOf" srcId="{F159FD75-E13D-40B9-B940-F9909A54228B}" destId="{33ECA733-676E-4C0A-8804-05E4BA3D4E02}" srcOrd="0" destOrd="0" presId="urn:microsoft.com/office/officeart/2005/8/layout/list1"/>
    <dgm:cxn modelId="{22AAA00B-4976-4139-A325-BAEBC1FC6514}" type="presParOf" srcId="{F159FD75-E13D-40B9-B940-F9909A54228B}" destId="{923A38EA-F110-4194-9E5D-E5E5148ECAFA}" srcOrd="1" destOrd="0" presId="urn:microsoft.com/office/officeart/2005/8/layout/list1"/>
    <dgm:cxn modelId="{771510A4-4060-4E41-A267-F59F429C6EB5}" type="presParOf" srcId="{819A36FD-C9E0-4973-AE01-367DADE98ABE}" destId="{F45E1A06-A0C5-4846-BCE2-A4FB680AF034}" srcOrd="13" destOrd="0" presId="urn:microsoft.com/office/officeart/2005/8/layout/list1"/>
    <dgm:cxn modelId="{7964BEB6-F0D5-4FDF-B44E-8FBFE222A465}" type="presParOf" srcId="{819A36FD-C9E0-4973-AE01-367DADE98ABE}" destId="{51701759-82E0-4CAB-82A4-D47A8671245F}" srcOrd="14" destOrd="0" presId="urn:microsoft.com/office/officeart/2005/8/layout/list1"/>
    <dgm:cxn modelId="{C67AEFCF-A474-474C-972B-CDFFA75D0205}" type="presParOf" srcId="{819A36FD-C9E0-4973-AE01-367DADE98ABE}" destId="{2E314AAC-D92E-46D5-9D03-6611E005FD35}" srcOrd="15" destOrd="0" presId="urn:microsoft.com/office/officeart/2005/8/layout/list1"/>
    <dgm:cxn modelId="{528B7CC2-A547-4D82-A40F-54C170A86C5C}" type="presParOf" srcId="{819A36FD-C9E0-4973-AE01-367DADE98ABE}" destId="{B2CD15BD-6FFF-49C7-AFA2-9B5C40429E77}" srcOrd="16" destOrd="0" presId="urn:microsoft.com/office/officeart/2005/8/layout/list1"/>
    <dgm:cxn modelId="{6B58CFEA-F6F6-4F3B-9878-C86B6B0D0D1D}" type="presParOf" srcId="{B2CD15BD-6FFF-49C7-AFA2-9B5C40429E77}" destId="{ACD1FB8E-E9F8-42AD-9EDC-0DE21A844181}" srcOrd="0" destOrd="0" presId="urn:microsoft.com/office/officeart/2005/8/layout/list1"/>
    <dgm:cxn modelId="{133CBB90-2F9A-4E97-A5E1-05E3EC78F42A}" type="presParOf" srcId="{B2CD15BD-6FFF-49C7-AFA2-9B5C40429E77}" destId="{FDCEA767-F389-43E3-9730-69DCB0291717}" srcOrd="1" destOrd="0" presId="urn:microsoft.com/office/officeart/2005/8/layout/list1"/>
    <dgm:cxn modelId="{C93D80B6-E0BF-4E89-AB92-3AA91F57834D}" type="presParOf" srcId="{819A36FD-C9E0-4973-AE01-367DADE98ABE}" destId="{360F4065-F6D3-43C6-8EA8-26F4B757BD4B}" srcOrd="17" destOrd="0" presId="urn:microsoft.com/office/officeart/2005/8/layout/list1"/>
    <dgm:cxn modelId="{FDC6AD2B-A9B2-4F6E-A006-41EC40B029DD}" type="presParOf" srcId="{819A36FD-C9E0-4973-AE01-367DADE98ABE}" destId="{FA4D1FE4-B4B8-4A41-A667-A9F8D451C24C}" srcOrd="18" destOrd="0" presId="urn:microsoft.com/office/officeart/2005/8/layout/list1"/>
    <dgm:cxn modelId="{32067CF9-DD68-478F-85E9-397021A927F2}" type="presParOf" srcId="{819A36FD-C9E0-4973-AE01-367DADE98ABE}" destId="{A98319FD-58D6-4F6B-9BF0-AD70C0C9FA2C}" srcOrd="19" destOrd="0" presId="urn:microsoft.com/office/officeart/2005/8/layout/list1"/>
    <dgm:cxn modelId="{9B734A86-9D8D-4DFD-8455-28127BAAA695}" type="presParOf" srcId="{819A36FD-C9E0-4973-AE01-367DADE98ABE}" destId="{E78EA9A2-A41D-4CB0-B599-8F72DA0E697F}" srcOrd="20" destOrd="0" presId="urn:microsoft.com/office/officeart/2005/8/layout/list1"/>
    <dgm:cxn modelId="{65FDC472-E997-4B48-8814-99CA9E58E00C}" type="presParOf" srcId="{E78EA9A2-A41D-4CB0-B599-8F72DA0E697F}" destId="{EE4A6A18-35CC-4504-BF0B-6A44B725AEB2}" srcOrd="0" destOrd="0" presId="urn:microsoft.com/office/officeart/2005/8/layout/list1"/>
    <dgm:cxn modelId="{B3134D47-4D8A-4326-8328-3AAAAD0444BF}" type="presParOf" srcId="{E78EA9A2-A41D-4CB0-B599-8F72DA0E697F}" destId="{52AC458C-31FB-486E-ABDE-6CF87F8AE983}" srcOrd="1" destOrd="0" presId="urn:microsoft.com/office/officeart/2005/8/layout/list1"/>
    <dgm:cxn modelId="{FC1367D0-5AB3-47E1-9693-E1F5C9690AA7}" type="presParOf" srcId="{819A36FD-C9E0-4973-AE01-367DADE98ABE}" destId="{6C641FFB-FA6D-48CF-BB74-C64DBB0482B1}" srcOrd="21" destOrd="0" presId="urn:microsoft.com/office/officeart/2005/8/layout/list1"/>
    <dgm:cxn modelId="{DC1ACE9B-8F7B-405F-91F0-B3FA6C55FFDC}" type="presParOf" srcId="{819A36FD-C9E0-4973-AE01-367DADE98ABE}" destId="{20B534AD-59A7-4F2E-9591-AD095D07ABD2}" srcOrd="22" destOrd="0" presId="urn:microsoft.com/office/officeart/2005/8/layout/list1"/>
    <dgm:cxn modelId="{B49F83DD-2239-42FB-B63C-DCFED4693952}" type="presParOf" srcId="{819A36FD-C9E0-4973-AE01-367DADE98ABE}" destId="{C1C6EEB8-DF86-427D-9D57-831F4DB28A00}" srcOrd="23" destOrd="0" presId="urn:microsoft.com/office/officeart/2005/8/layout/list1"/>
    <dgm:cxn modelId="{F78C0315-CE0F-449D-9819-7F20A5349DD3}" type="presParOf" srcId="{819A36FD-C9E0-4973-AE01-367DADE98ABE}" destId="{C5A1FA39-F9A8-4A5C-9C53-0D9A983EAC86}" srcOrd="24" destOrd="0" presId="urn:microsoft.com/office/officeart/2005/8/layout/list1"/>
    <dgm:cxn modelId="{FCE27419-0E06-4EE0-9083-5CD51F651B78}" type="presParOf" srcId="{C5A1FA39-F9A8-4A5C-9C53-0D9A983EAC86}" destId="{134A9357-CA2D-4F28-8F8A-A37C1BF070C7}" srcOrd="0" destOrd="0" presId="urn:microsoft.com/office/officeart/2005/8/layout/list1"/>
    <dgm:cxn modelId="{58A1C48C-4B01-4CEE-B2EB-71FBAE06AF4D}" type="presParOf" srcId="{C5A1FA39-F9A8-4A5C-9C53-0D9A983EAC86}" destId="{15139095-0605-43AB-8697-79CCD327AE61}" srcOrd="1" destOrd="0" presId="urn:microsoft.com/office/officeart/2005/8/layout/list1"/>
    <dgm:cxn modelId="{74DB2DE3-C569-4120-A8DE-EB10C330BCEC}" type="presParOf" srcId="{819A36FD-C9E0-4973-AE01-367DADE98ABE}" destId="{E3E7999B-F16E-4406-AA17-57FF3336575E}" srcOrd="25" destOrd="0" presId="urn:microsoft.com/office/officeart/2005/8/layout/list1"/>
    <dgm:cxn modelId="{B613BE74-57A6-4D5A-AA45-52F992063151}" type="presParOf" srcId="{819A36FD-C9E0-4973-AE01-367DADE98ABE}" destId="{9D30C9A4-7DC0-471D-AFC6-E3D79121C8B9}" srcOrd="26" destOrd="0" presId="urn:microsoft.com/office/officeart/2005/8/layout/list1"/>
    <dgm:cxn modelId="{CF89CDC2-F136-4181-8DD8-083E8942A31D}" type="presParOf" srcId="{819A36FD-C9E0-4973-AE01-367DADE98ABE}" destId="{8359ED81-6CB4-489C-B170-DF2658A4B10A}" srcOrd="27" destOrd="0" presId="urn:microsoft.com/office/officeart/2005/8/layout/list1"/>
    <dgm:cxn modelId="{9396DD38-77E9-48C9-AA7B-76E60CF66E31}" type="presParOf" srcId="{819A36FD-C9E0-4973-AE01-367DADE98ABE}" destId="{6680D144-6D9C-4D79-B763-0D714E8E9041}" srcOrd="28" destOrd="0" presId="urn:microsoft.com/office/officeart/2005/8/layout/list1"/>
    <dgm:cxn modelId="{646A0745-608E-42B7-BDBB-A8D4787AF5B2}" type="presParOf" srcId="{6680D144-6D9C-4D79-B763-0D714E8E9041}" destId="{4E523CE5-88AB-4C51-9C7C-DD4A8D2F0DAA}" srcOrd="0" destOrd="0" presId="urn:microsoft.com/office/officeart/2005/8/layout/list1"/>
    <dgm:cxn modelId="{1D689D0C-203F-4959-BE1A-4AA019583995}" type="presParOf" srcId="{6680D144-6D9C-4D79-B763-0D714E8E9041}" destId="{7C0B7FC1-C7ED-4885-A45F-0F5D0CBE96AD}" srcOrd="1" destOrd="0" presId="urn:microsoft.com/office/officeart/2005/8/layout/list1"/>
    <dgm:cxn modelId="{1F886C65-B8DC-4C90-A531-6854E96BE3B2}" type="presParOf" srcId="{819A36FD-C9E0-4973-AE01-367DADE98ABE}" destId="{7CE25517-81A3-4881-92AD-D35923E6E0E9}" srcOrd="29" destOrd="0" presId="urn:microsoft.com/office/officeart/2005/8/layout/list1"/>
    <dgm:cxn modelId="{4F64E4D9-6E4B-4FDB-B5FC-43CD7EF0D5A2}" type="presParOf" srcId="{819A36FD-C9E0-4973-AE01-367DADE98ABE}" destId="{E7D1DED8-A943-4D2A-884C-21C766FD23CF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E39880-4100-4517-ABF0-0A79637D96E1}" type="doc">
      <dgm:prSet loTypeId="urn:microsoft.com/office/officeart/2005/8/layout/lProcess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ca-ES"/>
        </a:p>
      </dgm:t>
    </dgm:pt>
    <dgm:pt modelId="{058B36DB-A885-4E08-96D0-F6BFA0507BD0}">
      <dgm:prSet phldrT="[Texto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ca-ES" b="1" dirty="0" smtClean="0">
              <a:solidFill>
                <a:schemeClr val="accent3">
                  <a:lumMod val="50000"/>
                </a:schemeClr>
              </a:solidFill>
            </a:rPr>
            <a:t>POLISSA 1: </a:t>
          </a:r>
          <a:r>
            <a:rPr lang="ca-ES" b="1" dirty="0" smtClean="0">
              <a:solidFill>
                <a:schemeClr val="accent3">
                  <a:lumMod val="50000"/>
                </a:schemeClr>
              </a:solidFill>
            </a:rPr>
            <a:t>Diables i/o dimonis (amb bèsties o sense)</a:t>
          </a:r>
          <a:endParaRPr lang="ca-ES" b="1" dirty="0">
            <a:solidFill>
              <a:schemeClr val="accent3">
                <a:lumMod val="50000"/>
              </a:schemeClr>
            </a:solidFill>
          </a:endParaRPr>
        </a:p>
      </dgm:t>
    </dgm:pt>
    <dgm:pt modelId="{5A19AD94-1DC2-4692-8B48-B94D8AC966B4}" type="parTrans" cxnId="{2677CA96-2A6A-4361-A252-F1871B3EEF2C}">
      <dgm:prSet/>
      <dgm:spPr/>
      <dgm:t>
        <a:bodyPr/>
        <a:lstStyle/>
        <a:p>
          <a:endParaRPr lang="ca-ES"/>
        </a:p>
      </dgm:t>
    </dgm:pt>
    <dgm:pt modelId="{B5ACE670-2DC7-4346-8BEE-C8EE27F857E8}" type="sibTrans" cxnId="{2677CA96-2A6A-4361-A252-F1871B3EEF2C}">
      <dgm:prSet/>
      <dgm:spPr/>
      <dgm:t>
        <a:bodyPr/>
        <a:lstStyle/>
        <a:p>
          <a:endParaRPr lang="ca-ES"/>
        </a:p>
      </dgm:t>
    </dgm:pt>
    <dgm:pt modelId="{6CC02E1D-FA2A-4C47-B731-B124FB744602}">
      <dgm:prSet phldrT="[Texto]"/>
      <dgm:spPr/>
      <dgm:t>
        <a:bodyPr/>
        <a:lstStyle/>
        <a:p>
          <a:r>
            <a:rPr lang="ca-ES" b="0" dirty="0" smtClean="0">
              <a:solidFill>
                <a:schemeClr val="tx1"/>
              </a:solidFill>
            </a:rPr>
            <a:t>Opcions de capital: </a:t>
          </a:r>
          <a:r>
            <a:rPr lang="ca-ES" b="0" dirty="0" smtClean="0">
              <a:solidFill>
                <a:schemeClr val="tx1"/>
              </a:solidFill>
            </a:rPr>
            <a:t>300.000 €.</a:t>
          </a:r>
        </a:p>
        <a:p>
          <a:r>
            <a:rPr lang="ca-ES" b="0" dirty="0" smtClean="0">
              <a:solidFill>
                <a:schemeClr val="tx1"/>
              </a:solidFill>
            </a:rPr>
            <a:t>601.000 €.  900.000 €. 1.200.000 €.</a:t>
          </a:r>
          <a:endParaRPr lang="ca-ES" b="0" dirty="0">
            <a:solidFill>
              <a:schemeClr val="tx1"/>
            </a:solidFill>
          </a:endParaRPr>
        </a:p>
      </dgm:t>
    </dgm:pt>
    <dgm:pt modelId="{FACCC61D-A05D-4143-8B03-C586FDBDA758}" type="parTrans" cxnId="{2F5B9446-5E3C-4A59-8006-5810FFC26936}">
      <dgm:prSet/>
      <dgm:spPr/>
      <dgm:t>
        <a:bodyPr/>
        <a:lstStyle/>
        <a:p>
          <a:endParaRPr lang="ca-ES"/>
        </a:p>
      </dgm:t>
    </dgm:pt>
    <dgm:pt modelId="{8F9BD5DF-6FB1-48CC-8234-215F39F0D4F0}" type="sibTrans" cxnId="{2F5B9446-5E3C-4A59-8006-5810FFC26936}">
      <dgm:prSet/>
      <dgm:spPr/>
      <dgm:t>
        <a:bodyPr/>
        <a:lstStyle/>
        <a:p>
          <a:endParaRPr lang="ca-ES"/>
        </a:p>
      </dgm:t>
    </dgm:pt>
    <dgm:pt modelId="{E7F46995-CE04-4067-99E6-131B858BC777}">
      <dgm:prSet phldrT="[Texto]"/>
      <dgm:spPr/>
      <dgm:t>
        <a:bodyPr/>
        <a:lstStyle/>
        <a:p>
          <a:r>
            <a:rPr lang="ca-ES" b="1" dirty="0" smtClean="0">
              <a:solidFill>
                <a:schemeClr val="accent3">
                  <a:lumMod val="50000"/>
                </a:schemeClr>
              </a:solidFill>
            </a:rPr>
            <a:t>POLISSA 2: </a:t>
          </a:r>
          <a:r>
            <a:rPr lang="ca-ES" b="1" dirty="0" smtClean="0">
              <a:solidFill>
                <a:schemeClr val="accent3">
                  <a:lumMod val="50000"/>
                </a:schemeClr>
              </a:solidFill>
            </a:rPr>
            <a:t>Bèsties sense diables</a:t>
          </a:r>
          <a:endParaRPr lang="ca-ES" b="1" dirty="0">
            <a:solidFill>
              <a:schemeClr val="accent3">
                <a:lumMod val="50000"/>
              </a:schemeClr>
            </a:solidFill>
          </a:endParaRPr>
        </a:p>
      </dgm:t>
    </dgm:pt>
    <dgm:pt modelId="{FD4407E9-4564-4E6F-8E72-4A13CCC5D030}" type="parTrans" cxnId="{79438531-D9B2-4802-9954-F1D1A55665F6}">
      <dgm:prSet/>
      <dgm:spPr/>
      <dgm:t>
        <a:bodyPr/>
        <a:lstStyle/>
        <a:p>
          <a:endParaRPr lang="ca-ES"/>
        </a:p>
      </dgm:t>
    </dgm:pt>
    <dgm:pt modelId="{FCA3B2F1-C29D-4810-947B-290B00C6C7B0}" type="sibTrans" cxnId="{79438531-D9B2-4802-9954-F1D1A55665F6}">
      <dgm:prSet/>
      <dgm:spPr/>
      <dgm:t>
        <a:bodyPr/>
        <a:lstStyle/>
        <a:p>
          <a:endParaRPr lang="ca-ES"/>
        </a:p>
      </dgm:t>
    </dgm:pt>
    <dgm:pt modelId="{00AE2276-0345-41D7-96ED-E722BCFE6AC2}">
      <dgm:prSet phldrT="[Texto]"/>
      <dgm:spPr/>
      <dgm:t>
        <a:bodyPr/>
        <a:lstStyle/>
        <a:p>
          <a:r>
            <a:rPr lang="ca-ES" dirty="0" smtClean="0">
              <a:solidFill>
                <a:schemeClr val="tx1"/>
              </a:solidFill>
            </a:rPr>
            <a:t>Opcions de capital: 151.000 €.  301.000 €.  601.000 €.</a:t>
          </a:r>
          <a:endParaRPr lang="ca-ES" dirty="0"/>
        </a:p>
      </dgm:t>
    </dgm:pt>
    <dgm:pt modelId="{CC6C0152-3AD1-4E72-9C14-DCDDB5EA92AB}" type="parTrans" cxnId="{4C8E0D20-04A0-4CB0-99DB-297DE3F65366}">
      <dgm:prSet/>
      <dgm:spPr/>
      <dgm:t>
        <a:bodyPr/>
        <a:lstStyle/>
        <a:p>
          <a:endParaRPr lang="ca-ES"/>
        </a:p>
      </dgm:t>
    </dgm:pt>
    <dgm:pt modelId="{EC1B9492-3473-4003-8A31-33C8CD1D5103}" type="sibTrans" cxnId="{4C8E0D20-04A0-4CB0-99DB-297DE3F65366}">
      <dgm:prSet/>
      <dgm:spPr/>
      <dgm:t>
        <a:bodyPr/>
        <a:lstStyle/>
        <a:p>
          <a:endParaRPr lang="ca-ES"/>
        </a:p>
      </dgm:t>
    </dgm:pt>
    <dgm:pt modelId="{6960DF7B-C812-4E3C-A19A-415CD62419B2}" type="pres">
      <dgm:prSet presAssocID="{ADE39880-4100-4517-ABF0-0A79637D96E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00A1A3F7-E330-476B-9FC1-1D152CD9C655}" type="pres">
      <dgm:prSet presAssocID="{058B36DB-A885-4E08-96D0-F6BFA0507BD0}" presName="compNode" presStyleCnt="0"/>
      <dgm:spPr/>
    </dgm:pt>
    <dgm:pt modelId="{7ADA8BA3-E9AA-49DC-8710-016C2D912094}" type="pres">
      <dgm:prSet presAssocID="{058B36DB-A885-4E08-96D0-F6BFA0507BD0}" presName="aNode" presStyleLbl="bgShp" presStyleIdx="0" presStyleCnt="2"/>
      <dgm:spPr/>
      <dgm:t>
        <a:bodyPr/>
        <a:lstStyle/>
        <a:p>
          <a:endParaRPr lang="ca-ES"/>
        </a:p>
      </dgm:t>
    </dgm:pt>
    <dgm:pt modelId="{E360E867-963A-4446-BE1E-6757657DF062}" type="pres">
      <dgm:prSet presAssocID="{058B36DB-A885-4E08-96D0-F6BFA0507BD0}" presName="textNode" presStyleLbl="bgShp" presStyleIdx="0" presStyleCnt="2"/>
      <dgm:spPr/>
      <dgm:t>
        <a:bodyPr/>
        <a:lstStyle/>
        <a:p>
          <a:endParaRPr lang="ca-ES"/>
        </a:p>
      </dgm:t>
    </dgm:pt>
    <dgm:pt modelId="{4D6C8925-2D5B-4E94-8853-A9A316A61A48}" type="pres">
      <dgm:prSet presAssocID="{058B36DB-A885-4E08-96D0-F6BFA0507BD0}" presName="compChildNode" presStyleCnt="0"/>
      <dgm:spPr/>
    </dgm:pt>
    <dgm:pt modelId="{BA8C31FD-EB15-4722-9D18-4B2AC89DDBC7}" type="pres">
      <dgm:prSet presAssocID="{058B36DB-A885-4E08-96D0-F6BFA0507BD0}" presName="theInnerList" presStyleCnt="0"/>
      <dgm:spPr/>
    </dgm:pt>
    <dgm:pt modelId="{25A1E30D-4FD7-48DE-A4E3-48293F14B8D6}" type="pres">
      <dgm:prSet presAssocID="{6CC02E1D-FA2A-4C47-B731-B124FB744602}" presName="childNode" presStyleLbl="node1" presStyleIdx="0" presStyleCnt="2" custScaleX="118421" custScaleY="9701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E454BCE-2178-47CF-9849-784E7933566C}" type="pres">
      <dgm:prSet presAssocID="{058B36DB-A885-4E08-96D0-F6BFA0507BD0}" presName="aSpace" presStyleCnt="0"/>
      <dgm:spPr/>
    </dgm:pt>
    <dgm:pt modelId="{32F070B7-D349-44A8-9A92-BAB9903A2133}" type="pres">
      <dgm:prSet presAssocID="{E7F46995-CE04-4067-99E6-131B858BC777}" presName="compNode" presStyleCnt="0"/>
      <dgm:spPr/>
    </dgm:pt>
    <dgm:pt modelId="{CEB630D3-CE1F-41C4-A538-B828A3D89691}" type="pres">
      <dgm:prSet presAssocID="{E7F46995-CE04-4067-99E6-131B858BC777}" presName="aNode" presStyleLbl="bgShp" presStyleIdx="1" presStyleCnt="2" custLinFactNeighborX="1617" custLinFactNeighborY="388"/>
      <dgm:spPr/>
      <dgm:t>
        <a:bodyPr/>
        <a:lstStyle/>
        <a:p>
          <a:endParaRPr lang="ca-ES"/>
        </a:p>
      </dgm:t>
    </dgm:pt>
    <dgm:pt modelId="{EB4E12AE-C620-4FFD-9F29-ECEAFCEEF198}" type="pres">
      <dgm:prSet presAssocID="{E7F46995-CE04-4067-99E6-131B858BC777}" presName="textNode" presStyleLbl="bgShp" presStyleIdx="1" presStyleCnt="2"/>
      <dgm:spPr/>
      <dgm:t>
        <a:bodyPr/>
        <a:lstStyle/>
        <a:p>
          <a:endParaRPr lang="ca-ES"/>
        </a:p>
      </dgm:t>
    </dgm:pt>
    <dgm:pt modelId="{B41276CA-1F6D-4F8A-800F-4EF49042D914}" type="pres">
      <dgm:prSet presAssocID="{E7F46995-CE04-4067-99E6-131B858BC777}" presName="compChildNode" presStyleCnt="0"/>
      <dgm:spPr/>
    </dgm:pt>
    <dgm:pt modelId="{E1833978-AA78-46FA-986C-3841B1CAF4F0}" type="pres">
      <dgm:prSet presAssocID="{E7F46995-CE04-4067-99E6-131B858BC777}" presName="theInnerList" presStyleCnt="0"/>
      <dgm:spPr/>
    </dgm:pt>
    <dgm:pt modelId="{235AC398-C97A-4823-9675-3DB3A659F739}" type="pres">
      <dgm:prSet presAssocID="{00AE2276-0345-41D7-96ED-E722BCFE6AC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E7575F86-EE11-4B2A-ACE8-59D7851F2343}" type="presOf" srcId="{E7F46995-CE04-4067-99E6-131B858BC777}" destId="{EB4E12AE-C620-4FFD-9F29-ECEAFCEEF198}" srcOrd="1" destOrd="0" presId="urn:microsoft.com/office/officeart/2005/8/layout/lProcess2"/>
    <dgm:cxn modelId="{4C8E0D20-04A0-4CB0-99DB-297DE3F65366}" srcId="{E7F46995-CE04-4067-99E6-131B858BC777}" destId="{00AE2276-0345-41D7-96ED-E722BCFE6AC2}" srcOrd="0" destOrd="0" parTransId="{CC6C0152-3AD1-4E72-9C14-DCDDB5EA92AB}" sibTransId="{EC1B9492-3473-4003-8A31-33C8CD1D5103}"/>
    <dgm:cxn modelId="{1F65BA5A-18A0-4D31-BE96-4057C7E70E88}" type="presOf" srcId="{058B36DB-A885-4E08-96D0-F6BFA0507BD0}" destId="{E360E867-963A-4446-BE1E-6757657DF062}" srcOrd="1" destOrd="0" presId="urn:microsoft.com/office/officeart/2005/8/layout/lProcess2"/>
    <dgm:cxn modelId="{A0E66346-2A20-47BB-AF51-95628D641D98}" type="presOf" srcId="{ADE39880-4100-4517-ABF0-0A79637D96E1}" destId="{6960DF7B-C812-4E3C-A19A-415CD62419B2}" srcOrd="0" destOrd="0" presId="urn:microsoft.com/office/officeart/2005/8/layout/lProcess2"/>
    <dgm:cxn modelId="{AE740998-8672-42C2-A3D2-3C884801D08C}" type="presOf" srcId="{6CC02E1D-FA2A-4C47-B731-B124FB744602}" destId="{25A1E30D-4FD7-48DE-A4E3-48293F14B8D6}" srcOrd="0" destOrd="0" presId="urn:microsoft.com/office/officeart/2005/8/layout/lProcess2"/>
    <dgm:cxn modelId="{898F2C23-5FEA-401D-BEFF-36A5B2E1F9F6}" type="presOf" srcId="{058B36DB-A885-4E08-96D0-F6BFA0507BD0}" destId="{7ADA8BA3-E9AA-49DC-8710-016C2D912094}" srcOrd="0" destOrd="0" presId="urn:microsoft.com/office/officeart/2005/8/layout/lProcess2"/>
    <dgm:cxn modelId="{79438531-D9B2-4802-9954-F1D1A55665F6}" srcId="{ADE39880-4100-4517-ABF0-0A79637D96E1}" destId="{E7F46995-CE04-4067-99E6-131B858BC777}" srcOrd="1" destOrd="0" parTransId="{FD4407E9-4564-4E6F-8E72-4A13CCC5D030}" sibTransId="{FCA3B2F1-C29D-4810-947B-290B00C6C7B0}"/>
    <dgm:cxn modelId="{07B47C5B-90D0-4362-BFE5-45E176618111}" type="presOf" srcId="{00AE2276-0345-41D7-96ED-E722BCFE6AC2}" destId="{235AC398-C97A-4823-9675-3DB3A659F739}" srcOrd="0" destOrd="0" presId="urn:microsoft.com/office/officeart/2005/8/layout/lProcess2"/>
    <dgm:cxn modelId="{2677CA96-2A6A-4361-A252-F1871B3EEF2C}" srcId="{ADE39880-4100-4517-ABF0-0A79637D96E1}" destId="{058B36DB-A885-4E08-96D0-F6BFA0507BD0}" srcOrd="0" destOrd="0" parTransId="{5A19AD94-1DC2-4692-8B48-B94D8AC966B4}" sibTransId="{B5ACE670-2DC7-4346-8BEE-C8EE27F857E8}"/>
    <dgm:cxn modelId="{2F5B9446-5E3C-4A59-8006-5810FFC26936}" srcId="{058B36DB-A885-4E08-96D0-F6BFA0507BD0}" destId="{6CC02E1D-FA2A-4C47-B731-B124FB744602}" srcOrd="0" destOrd="0" parTransId="{FACCC61D-A05D-4143-8B03-C586FDBDA758}" sibTransId="{8F9BD5DF-6FB1-48CC-8234-215F39F0D4F0}"/>
    <dgm:cxn modelId="{2193523C-1DBB-4E60-ACF3-0585629A82B0}" type="presOf" srcId="{E7F46995-CE04-4067-99E6-131B858BC777}" destId="{CEB630D3-CE1F-41C4-A538-B828A3D89691}" srcOrd="0" destOrd="0" presId="urn:microsoft.com/office/officeart/2005/8/layout/lProcess2"/>
    <dgm:cxn modelId="{DED538E4-0CBD-4FE8-B892-3069674CA058}" type="presParOf" srcId="{6960DF7B-C812-4E3C-A19A-415CD62419B2}" destId="{00A1A3F7-E330-476B-9FC1-1D152CD9C655}" srcOrd="0" destOrd="0" presId="urn:microsoft.com/office/officeart/2005/8/layout/lProcess2"/>
    <dgm:cxn modelId="{BC107709-F42C-4C43-867B-F5A507B7E17E}" type="presParOf" srcId="{00A1A3F7-E330-476B-9FC1-1D152CD9C655}" destId="{7ADA8BA3-E9AA-49DC-8710-016C2D912094}" srcOrd="0" destOrd="0" presId="urn:microsoft.com/office/officeart/2005/8/layout/lProcess2"/>
    <dgm:cxn modelId="{854EA8FF-642F-4909-8460-2E8BF67B219E}" type="presParOf" srcId="{00A1A3F7-E330-476B-9FC1-1D152CD9C655}" destId="{E360E867-963A-4446-BE1E-6757657DF062}" srcOrd="1" destOrd="0" presId="urn:microsoft.com/office/officeart/2005/8/layout/lProcess2"/>
    <dgm:cxn modelId="{EDF6F07F-9A34-4E1C-8858-68A33C62F012}" type="presParOf" srcId="{00A1A3F7-E330-476B-9FC1-1D152CD9C655}" destId="{4D6C8925-2D5B-4E94-8853-A9A316A61A48}" srcOrd="2" destOrd="0" presId="urn:microsoft.com/office/officeart/2005/8/layout/lProcess2"/>
    <dgm:cxn modelId="{66183EB4-A96E-42A4-8F45-C98FD01AFFE8}" type="presParOf" srcId="{4D6C8925-2D5B-4E94-8853-A9A316A61A48}" destId="{BA8C31FD-EB15-4722-9D18-4B2AC89DDBC7}" srcOrd="0" destOrd="0" presId="urn:microsoft.com/office/officeart/2005/8/layout/lProcess2"/>
    <dgm:cxn modelId="{CDBA11E9-F43F-4098-BE4E-9428254BCF20}" type="presParOf" srcId="{BA8C31FD-EB15-4722-9D18-4B2AC89DDBC7}" destId="{25A1E30D-4FD7-48DE-A4E3-48293F14B8D6}" srcOrd="0" destOrd="0" presId="urn:microsoft.com/office/officeart/2005/8/layout/lProcess2"/>
    <dgm:cxn modelId="{30D9768E-0CD5-45B0-87D0-A6DCAF659B4E}" type="presParOf" srcId="{6960DF7B-C812-4E3C-A19A-415CD62419B2}" destId="{9E454BCE-2178-47CF-9849-784E7933566C}" srcOrd="1" destOrd="0" presId="urn:microsoft.com/office/officeart/2005/8/layout/lProcess2"/>
    <dgm:cxn modelId="{CCD6E711-5ABA-4631-B3E9-AB6F92E8FEB5}" type="presParOf" srcId="{6960DF7B-C812-4E3C-A19A-415CD62419B2}" destId="{32F070B7-D349-44A8-9A92-BAB9903A2133}" srcOrd="2" destOrd="0" presId="urn:microsoft.com/office/officeart/2005/8/layout/lProcess2"/>
    <dgm:cxn modelId="{1CE354B7-5F9B-4B09-9776-BF73E4858210}" type="presParOf" srcId="{32F070B7-D349-44A8-9A92-BAB9903A2133}" destId="{CEB630D3-CE1F-41C4-A538-B828A3D89691}" srcOrd="0" destOrd="0" presId="urn:microsoft.com/office/officeart/2005/8/layout/lProcess2"/>
    <dgm:cxn modelId="{855E1D08-F7F3-4208-B747-65BB54F91DF0}" type="presParOf" srcId="{32F070B7-D349-44A8-9A92-BAB9903A2133}" destId="{EB4E12AE-C620-4FFD-9F29-ECEAFCEEF198}" srcOrd="1" destOrd="0" presId="urn:microsoft.com/office/officeart/2005/8/layout/lProcess2"/>
    <dgm:cxn modelId="{12AFE1FC-78F0-45BF-B99E-4636BA6E6F3B}" type="presParOf" srcId="{32F070B7-D349-44A8-9A92-BAB9903A2133}" destId="{B41276CA-1F6D-4F8A-800F-4EF49042D914}" srcOrd="2" destOrd="0" presId="urn:microsoft.com/office/officeart/2005/8/layout/lProcess2"/>
    <dgm:cxn modelId="{C69B3887-8343-4C52-83A1-7D48281BED25}" type="presParOf" srcId="{B41276CA-1F6D-4F8A-800F-4EF49042D914}" destId="{E1833978-AA78-46FA-986C-3841B1CAF4F0}" srcOrd="0" destOrd="0" presId="urn:microsoft.com/office/officeart/2005/8/layout/lProcess2"/>
    <dgm:cxn modelId="{6816C5A9-DB07-4301-A568-ABD051AF4628}" type="presParOf" srcId="{E1833978-AA78-46FA-986C-3841B1CAF4F0}" destId="{235AC398-C97A-4823-9675-3DB3A659F73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E022B-B343-4D1F-A905-60E98D172875}">
      <dsp:nvSpPr>
        <dsp:cNvPr id="0" name=""/>
        <dsp:cNvSpPr/>
      </dsp:nvSpPr>
      <dsp:spPr>
        <a:xfrm>
          <a:off x="0" y="304455"/>
          <a:ext cx="849694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25CF1-0687-4010-9A77-C41E008E7963}">
      <dsp:nvSpPr>
        <dsp:cNvPr id="0" name=""/>
        <dsp:cNvSpPr/>
      </dsp:nvSpPr>
      <dsp:spPr>
        <a:xfrm>
          <a:off x="424847" y="97815"/>
          <a:ext cx="5947860" cy="41328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kern="1200" dirty="0" smtClean="0"/>
            <a:t> </a:t>
          </a:r>
          <a:r>
            <a:rPr lang="ca-ES" sz="1200" b="1" kern="1200" dirty="0" smtClean="0">
              <a:solidFill>
                <a:schemeClr val="tx1"/>
              </a:solidFill>
            </a:rPr>
            <a:t>LÍMIT ÚNIC PER VÍCTIMA DE 150.000 €</a:t>
          </a:r>
          <a:endParaRPr lang="ca-ES" sz="1200" b="1" kern="1200" dirty="0">
            <a:solidFill>
              <a:schemeClr val="tx1"/>
            </a:solidFill>
          </a:endParaRPr>
        </a:p>
      </dsp:txBody>
      <dsp:txXfrm>
        <a:off x="445022" y="117990"/>
        <a:ext cx="5907510" cy="372930"/>
      </dsp:txXfrm>
    </dsp:sp>
    <dsp:sp modelId="{F2088346-E178-4648-A98F-8A5103B59E08}">
      <dsp:nvSpPr>
        <dsp:cNvPr id="0" name=""/>
        <dsp:cNvSpPr/>
      </dsp:nvSpPr>
      <dsp:spPr>
        <a:xfrm>
          <a:off x="0" y="939496"/>
          <a:ext cx="849694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66889"/>
              <a:satOff val="-1067"/>
              <a:lumOff val="10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B82E9-60E3-44C2-83B6-FC009A5DA7FE}">
      <dsp:nvSpPr>
        <dsp:cNvPr id="0" name=""/>
        <dsp:cNvSpPr/>
      </dsp:nvSpPr>
      <dsp:spPr>
        <a:xfrm>
          <a:off x="424847" y="732855"/>
          <a:ext cx="5947860" cy="41328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tx1"/>
              </a:solidFill>
            </a:rPr>
            <a:t>ÁMBIT DE COBERTURA ÚNIC: EUROPA</a:t>
          </a:r>
          <a:endParaRPr lang="ca-ES" sz="1200" b="1" kern="1200" dirty="0">
            <a:solidFill>
              <a:schemeClr val="tx1"/>
            </a:solidFill>
          </a:endParaRPr>
        </a:p>
      </dsp:txBody>
      <dsp:txXfrm>
        <a:off x="445022" y="753030"/>
        <a:ext cx="5907510" cy="372930"/>
      </dsp:txXfrm>
    </dsp:sp>
    <dsp:sp modelId="{2EDD63B8-5D8E-4A47-8C69-2A07C2033F59}">
      <dsp:nvSpPr>
        <dsp:cNvPr id="0" name=""/>
        <dsp:cNvSpPr/>
      </dsp:nvSpPr>
      <dsp:spPr>
        <a:xfrm>
          <a:off x="0" y="1574536"/>
          <a:ext cx="849694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F1EBB-F785-445F-BA3B-40F564D9F4D0}">
      <dsp:nvSpPr>
        <dsp:cNvPr id="0" name=""/>
        <dsp:cNvSpPr/>
      </dsp:nvSpPr>
      <dsp:spPr>
        <a:xfrm>
          <a:off x="424847" y="1367896"/>
          <a:ext cx="5947860" cy="413280"/>
        </a:xfrm>
        <a:prstGeom prst="roundRect">
          <a:avLst/>
        </a:prstGeom>
        <a:solidFill>
          <a:schemeClr val="accent3">
            <a:shade val="50000"/>
            <a:hueOff val="133778"/>
            <a:satOff val="-2135"/>
            <a:lumOff val="205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dirty="0" smtClean="0">
              <a:solidFill>
                <a:schemeClr val="tx1"/>
              </a:solidFill>
            </a:rPr>
            <a:t>INCLOU LLANÇAMENT D’OBJECTES AUTOMÀTICAMENT</a:t>
          </a:r>
          <a:endParaRPr lang="ca-ES" sz="1200" b="1" kern="1200" dirty="0">
            <a:solidFill>
              <a:schemeClr val="tx1"/>
            </a:solidFill>
          </a:endParaRPr>
        </a:p>
      </dsp:txBody>
      <dsp:txXfrm>
        <a:off x="445022" y="1388071"/>
        <a:ext cx="5907510" cy="372930"/>
      </dsp:txXfrm>
    </dsp:sp>
    <dsp:sp modelId="{51701759-82E0-4CAB-82A4-D47A8671245F}">
      <dsp:nvSpPr>
        <dsp:cNvPr id="0" name=""/>
        <dsp:cNvSpPr/>
      </dsp:nvSpPr>
      <dsp:spPr>
        <a:xfrm>
          <a:off x="0" y="2209576"/>
          <a:ext cx="849694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00666"/>
              <a:satOff val="-3202"/>
              <a:lumOff val="30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A38EA-F110-4194-9E5D-E5E5148ECAFA}">
      <dsp:nvSpPr>
        <dsp:cNvPr id="0" name=""/>
        <dsp:cNvSpPr/>
      </dsp:nvSpPr>
      <dsp:spPr>
        <a:xfrm>
          <a:off x="424847" y="2002936"/>
          <a:ext cx="5947860" cy="413280"/>
        </a:xfrm>
        <a:prstGeom prst="roundRect">
          <a:avLst/>
        </a:prstGeom>
        <a:solidFill>
          <a:schemeClr val="accent3">
            <a:shade val="50000"/>
            <a:hueOff val="200666"/>
            <a:satOff val="-3202"/>
            <a:lumOff val="30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noProof="0" dirty="0" smtClean="0">
              <a:solidFill>
                <a:schemeClr val="tx1"/>
              </a:solidFill>
            </a:rPr>
            <a:t>INCLOU R.C LOCATIVA FINS A 300.000 €</a:t>
          </a:r>
          <a:endParaRPr lang="ca-ES" sz="1200" b="1" kern="1200" noProof="0" dirty="0">
            <a:solidFill>
              <a:schemeClr val="tx1"/>
            </a:solidFill>
          </a:endParaRPr>
        </a:p>
      </dsp:txBody>
      <dsp:txXfrm>
        <a:off x="445022" y="2023111"/>
        <a:ext cx="5907510" cy="372930"/>
      </dsp:txXfrm>
    </dsp:sp>
    <dsp:sp modelId="{FA4D1FE4-B4B8-4A41-A667-A9F8D451C24C}">
      <dsp:nvSpPr>
        <dsp:cNvPr id="0" name=""/>
        <dsp:cNvSpPr/>
      </dsp:nvSpPr>
      <dsp:spPr>
        <a:xfrm>
          <a:off x="0" y="2844616"/>
          <a:ext cx="849694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67555"/>
              <a:satOff val="-4269"/>
              <a:lumOff val="411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CEA767-F389-43E3-9730-69DCB0291717}">
      <dsp:nvSpPr>
        <dsp:cNvPr id="0" name=""/>
        <dsp:cNvSpPr/>
      </dsp:nvSpPr>
      <dsp:spPr>
        <a:xfrm>
          <a:off x="424847" y="2637976"/>
          <a:ext cx="5947860" cy="413280"/>
        </a:xfrm>
        <a:prstGeom prst="roundRect">
          <a:avLst/>
        </a:prstGeom>
        <a:solidFill>
          <a:schemeClr val="accent3">
            <a:shade val="50000"/>
            <a:hueOff val="267555"/>
            <a:satOff val="-4269"/>
            <a:lumOff val="41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noProof="0" dirty="0" smtClean="0">
              <a:solidFill>
                <a:schemeClr val="tx1"/>
              </a:solidFill>
            </a:rPr>
            <a:t>INCLOU R.C PATRONAL</a:t>
          </a:r>
          <a:endParaRPr lang="ca-ES" sz="1200" b="1" kern="1200" noProof="0" dirty="0">
            <a:solidFill>
              <a:schemeClr val="tx1"/>
            </a:solidFill>
          </a:endParaRPr>
        </a:p>
      </dsp:txBody>
      <dsp:txXfrm>
        <a:off x="445022" y="2658151"/>
        <a:ext cx="5907510" cy="372930"/>
      </dsp:txXfrm>
    </dsp:sp>
    <dsp:sp modelId="{20B534AD-59A7-4F2E-9591-AD095D07ABD2}">
      <dsp:nvSpPr>
        <dsp:cNvPr id="0" name=""/>
        <dsp:cNvSpPr/>
      </dsp:nvSpPr>
      <dsp:spPr>
        <a:xfrm>
          <a:off x="0" y="3479656"/>
          <a:ext cx="849694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00666"/>
              <a:satOff val="-3202"/>
              <a:lumOff val="30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C458C-31FB-486E-ABDE-6CF87F8AE983}">
      <dsp:nvSpPr>
        <dsp:cNvPr id="0" name=""/>
        <dsp:cNvSpPr/>
      </dsp:nvSpPr>
      <dsp:spPr>
        <a:xfrm>
          <a:off x="424847" y="3273016"/>
          <a:ext cx="5947860" cy="413280"/>
        </a:xfrm>
        <a:prstGeom prst="roundRect">
          <a:avLst/>
        </a:prstGeom>
        <a:solidFill>
          <a:schemeClr val="accent3">
            <a:shade val="50000"/>
            <a:hueOff val="200666"/>
            <a:satOff val="-3202"/>
            <a:lumOff val="30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noProof="0" dirty="0" smtClean="0">
              <a:solidFill>
                <a:schemeClr val="tx1"/>
              </a:solidFill>
            </a:rPr>
            <a:t> ÁMBIT COBERTURA INCLOU: R.C ORGANITZADORS</a:t>
          </a:r>
          <a:endParaRPr lang="ca-ES" sz="1200" b="1" kern="1200" noProof="0" dirty="0">
            <a:solidFill>
              <a:schemeClr val="tx1"/>
            </a:solidFill>
          </a:endParaRPr>
        </a:p>
      </dsp:txBody>
      <dsp:txXfrm>
        <a:off x="445022" y="3293191"/>
        <a:ext cx="5907510" cy="372930"/>
      </dsp:txXfrm>
    </dsp:sp>
    <dsp:sp modelId="{9D30C9A4-7DC0-471D-AFC6-E3D79121C8B9}">
      <dsp:nvSpPr>
        <dsp:cNvPr id="0" name=""/>
        <dsp:cNvSpPr/>
      </dsp:nvSpPr>
      <dsp:spPr>
        <a:xfrm>
          <a:off x="0" y="4114696"/>
          <a:ext cx="849694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39095-0605-43AB-8697-79CCD327AE61}">
      <dsp:nvSpPr>
        <dsp:cNvPr id="0" name=""/>
        <dsp:cNvSpPr/>
      </dsp:nvSpPr>
      <dsp:spPr>
        <a:xfrm>
          <a:off x="424847" y="3908056"/>
          <a:ext cx="5947860" cy="41328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noProof="0" dirty="0" smtClean="0">
              <a:solidFill>
                <a:schemeClr val="tx1"/>
              </a:solidFill>
            </a:rPr>
            <a:t>INCLOU BREU DESCRIPCIÓ ALTRES ACTES COBERTS (DINARS, SORTIDES,  ALTRES ACTIVITATS CULTURALS...)</a:t>
          </a:r>
          <a:endParaRPr lang="ca-ES" sz="1200" b="1" kern="1200" noProof="0" dirty="0">
            <a:solidFill>
              <a:schemeClr val="tx1"/>
            </a:solidFill>
          </a:endParaRPr>
        </a:p>
      </dsp:txBody>
      <dsp:txXfrm>
        <a:off x="445022" y="3928231"/>
        <a:ext cx="5907510" cy="372930"/>
      </dsp:txXfrm>
    </dsp:sp>
    <dsp:sp modelId="{E7D1DED8-A943-4D2A-884C-21C766FD23CF}">
      <dsp:nvSpPr>
        <dsp:cNvPr id="0" name=""/>
        <dsp:cNvSpPr/>
      </dsp:nvSpPr>
      <dsp:spPr>
        <a:xfrm>
          <a:off x="0" y="4749736"/>
          <a:ext cx="849694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66889"/>
              <a:satOff val="-1067"/>
              <a:lumOff val="10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B7FC1-C7ED-4885-A45F-0F5D0CBE96AD}">
      <dsp:nvSpPr>
        <dsp:cNvPr id="0" name=""/>
        <dsp:cNvSpPr/>
      </dsp:nvSpPr>
      <dsp:spPr>
        <a:xfrm>
          <a:off x="424847" y="4543096"/>
          <a:ext cx="5947860" cy="41328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noProof="0" dirty="0" smtClean="0">
              <a:solidFill>
                <a:schemeClr val="tx1"/>
              </a:solidFill>
            </a:rPr>
            <a:t>QUEDEN COBERTES LES OPERACIONS DE CAREGA, DESCARREGA I TRANSPORT </a:t>
          </a:r>
          <a:endParaRPr lang="ca-ES" sz="1200" b="1" kern="1200" noProof="0" dirty="0">
            <a:solidFill>
              <a:schemeClr val="tx1"/>
            </a:solidFill>
          </a:endParaRPr>
        </a:p>
      </dsp:txBody>
      <dsp:txXfrm>
        <a:off x="445022" y="4563271"/>
        <a:ext cx="5907510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A8BA3-E9AA-49DC-8710-016C2D912094}">
      <dsp:nvSpPr>
        <dsp:cNvPr id="0" name=""/>
        <dsp:cNvSpPr/>
      </dsp:nvSpPr>
      <dsp:spPr>
        <a:xfrm>
          <a:off x="4252" y="0"/>
          <a:ext cx="4090813" cy="4824536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b="1" kern="1200" dirty="0" smtClean="0">
              <a:solidFill>
                <a:schemeClr val="accent3">
                  <a:lumMod val="50000"/>
                </a:schemeClr>
              </a:solidFill>
            </a:rPr>
            <a:t>POLISSA 1: </a:t>
          </a:r>
          <a:r>
            <a:rPr lang="ca-ES" sz="2900" b="1" kern="1200" dirty="0" smtClean="0">
              <a:solidFill>
                <a:schemeClr val="accent3">
                  <a:lumMod val="50000"/>
                </a:schemeClr>
              </a:solidFill>
            </a:rPr>
            <a:t>Diables i/o dimonis (amb bèsties o sense)</a:t>
          </a:r>
          <a:endParaRPr lang="ca-ES" sz="29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252" y="0"/>
        <a:ext cx="4090813" cy="1447360"/>
      </dsp:txXfrm>
    </dsp:sp>
    <dsp:sp modelId="{25A1E30D-4FD7-48DE-A4E3-48293F14B8D6}">
      <dsp:nvSpPr>
        <dsp:cNvPr id="0" name=""/>
        <dsp:cNvSpPr/>
      </dsp:nvSpPr>
      <dsp:spPr>
        <a:xfrm>
          <a:off x="111906" y="1494164"/>
          <a:ext cx="3875506" cy="304234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600" b="0" kern="1200" dirty="0" smtClean="0">
              <a:solidFill>
                <a:schemeClr val="tx1"/>
              </a:solidFill>
            </a:rPr>
            <a:t>Opcions de capital: </a:t>
          </a:r>
          <a:r>
            <a:rPr lang="ca-ES" sz="3600" b="0" kern="1200" dirty="0" smtClean="0">
              <a:solidFill>
                <a:schemeClr val="tx1"/>
              </a:solidFill>
            </a:rPr>
            <a:t>300.000 €.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600" b="0" kern="1200" dirty="0" smtClean="0">
              <a:solidFill>
                <a:schemeClr val="tx1"/>
              </a:solidFill>
            </a:rPr>
            <a:t>601.000 €.  900.000 €. 1.200.000 €.</a:t>
          </a:r>
          <a:endParaRPr lang="ca-ES" sz="3600" b="0" kern="1200" dirty="0">
            <a:solidFill>
              <a:schemeClr val="tx1"/>
            </a:solidFill>
          </a:endParaRPr>
        </a:p>
      </dsp:txBody>
      <dsp:txXfrm>
        <a:off x="201013" y="1583271"/>
        <a:ext cx="3697292" cy="2864126"/>
      </dsp:txXfrm>
    </dsp:sp>
    <dsp:sp modelId="{CEB630D3-CE1F-41C4-A538-B828A3D89691}">
      <dsp:nvSpPr>
        <dsp:cNvPr id="0" name=""/>
        <dsp:cNvSpPr/>
      </dsp:nvSpPr>
      <dsp:spPr>
        <a:xfrm>
          <a:off x="4406130" y="0"/>
          <a:ext cx="4090813" cy="482453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b="1" kern="1200" dirty="0" smtClean="0">
              <a:solidFill>
                <a:schemeClr val="accent3">
                  <a:lumMod val="50000"/>
                </a:schemeClr>
              </a:solidFill>
            </a:rPr>
            <a:t>POLISSA 2: </a:t>
          </a:r>
          <a:r>
            <a:rPr lang="ca-ES" sz="2900" b="1" kern="1200" dirty="0" smtClean="0">
              <a:solidFill>
                <a:schemeClr val="accent3">
                  <a:lumMod val="50000"/>
                </a:schemeClr>
              </a:solidFill>
            </a:rPr>
            <a:t>Bèsties sense diables</a:t>
          </a:r>
          <a:endParaRPr lang="ca-ES" sz="29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406130" y="0"/>
        <a:ext cx="4090813" cy="1447360"/>
      </dsp:txXfrm>
    </dsp:sp>
    <dsp:sp modelId="{235AC398-C97A-4823-9675-3DB3A659F739}">
      <dsp:nvSpPr>
        <dsp:cNvPr id="0" name=""/>
        <dsp:cNvSpPr/>
      </dsp:nvSpPr>
      <dsp:spPr>
        <a:xfrm>
          <a:off x="4810958" y="1447360"/>
          <a:ext cx="3272651" cy="313594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600" kern="1200" dirty="0" smtClean="0">
              <a:solidFill>
                <a:schemeClr val="tx1"/>
              </a:solidFill>
            </a:rPr>
            <a:t>Opcions de capital: 151.000 €.  301.000 €.  601.000 €.</a:t>
          </a:r>
          <a:endParaRPr lang="ca-ES" sz="3600" kern="1200" dirty="0"/>
        </a:p>
      </dsp:txBody>
      <dsp:txXfrm>
        <a:off x="4902807" y="1539209"/>
        <a:ext cx="3088953" cy="2952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3147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4230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872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551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609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1280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882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82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2589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645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172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B1E2-FF1F-4E3E-880B-0F64A155652B}" type="datetimeFigureOut">
              <a:rPr lang="ca-ES" smtClean="0"/>
              <a:t>25/01/2018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400A9-6F64-4AA7-AC54-08278EC93CA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6385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chemeClr val="accent3">
                    <a:lumMod val="50000"/>
                  </a:schemeClr>
                </a:solidFill>
              </a:rPr>
              <a:t>PROPOSTA D’ASSEGURANCES PER AL COL.LECTIU DE LA FEDERACIÓ DE DIMONIS DE CATALUNYA</a:t>
            </a:r>
            <a:endParaRPr lang="ca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b="1" dirty="0" smtClean="0">
                <a:solidFill>
                  <a:schemeClr val="accent3">
                    <a:lumMod val="75000"/>
                  </a:schemeClr>
                </a:solidFill>
              </a:rPr>
              <a:t>ARÇ COOPERATIVA</a:t>
            </a:r>
            <a:endParaRPr lang="ca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512168" cy="1152128"/>
          </a:xfrm>
          <a:prstGeom prst="rect">
            <a:avLst/>
          </a:prstGeom>
        </p:spPr>
      </p:pic>
      <p:pic>
        <p:nvPicPr>
          <p:cNvPr id="1026" name="Picture 2" descr="http://diables.cat/phpthumb/phpThumb.php?src=/app/webroot/arxiu/images/logo-color.jpg&amp;w=280&amp;h=200&amp;f=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8211"/>
            <a:ext cx="1692027" cy="131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39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chemeClr val="accent3">
                    <a:lumMod val="50000"/>
                  </a:schemeClr>
                </a:solidFill>
              </a:rPr>
              <a:t>POLISSES DE CONTRACTACIÓ TANCADA</a:t>
            </a:r>
            <a:endParaRPr lang="ca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ca-E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a-ES" b="1" dirty="0" smtClean="0">
                <a:solidFill>
                  <a:schemeClr val="accent3">
                    <a:lumMod val="75000"/>
                  </a:schemeClr>
                </a:solidFill>
              </a:rPr>
              <a:t>RESPONSABILITAT CIVIL PER LES ACTIVITATS- RESPONSABILITAT CIVIL DE LES JUNTES DIRECTIVES – PROTECCIÓ JURÍDICA </a:t>
            </a:r>
            <a:endParaRPr lang="ca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29614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1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chemeClr val="accent3">
                    <a:lumMod val="50000"/>
                  </a:schemeClr>
                </a:solidFill>
              </a:rPr>
              <a:t>MILLORES RESPONSABILITAT CIVIL</a:t>
            </a:r>
            <a:endParaRPr lang="ca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50631208"/>
              </p:ext>
            </p:extLst>
          </p:nvPr>
        </p:nvGraphicFramePr>
        <p:xfrm>
          <a:off x="323528" y="1397000"/>
          <a:ext cx="849694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5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chemeClr val="accent3">
                    <a:lumMod val="50000"/>
                  </a:schemeClr>
                </a:solidFill>
              </a:rPr>
              <a:t>ESTRUCTURA POLISSES COLECTIVES RESPONSABILITAT CIVIL</a:t>
            </a:r>
            <a:endParaRPr lang="ca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49762240"/>
              </p:ext>
            </p:extLst>
          </p:nvPr>
        </p:nvGraphicFramePr>
        <p:xfrm>
          <a:off x="467544" y="1772816"/>
          <a:ext cx="84969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5760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0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a-ES" b="1" dirty="0" smtClean="0">
                <a:solidFill>
                  <a:schemeClr val="accent3">
                    <a:lumMod val="50000"/>
                  </a:schemeClr>
                </a:solidFill>
              </a:rPr>
              <a:t>PREUS RESPONSABILITAT CIVIL</a:t>
            </a:r>
            <a:endParaRPr lang="ca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740143"/>
              </p:ext>
            </p:extLst>
          </p:nvPr>
        </p:nvGraphicFramePr>
        <p:xfrm>
          <a:off x="467544" y="1397001"/>
          <a:ext cx="8352926" cy="505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152128"/>
                <a:gridCol w="1224136"/>
                <a:gridCol w="1296144"/>
                <a:gridCol w="1296142"/>
              </a:tblGrid>
              <a:tr h="479725">
                <a:tc>
                  <a:txBody>
                    <a:bodyPr/>
                    <a:lstStyle/>
                    <a:p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151.000</a:t>
                      </a:r>
                      <a:r>
                        <a:rPr lang="ca-ES" baseline="0" dirty="0" smtClean="0">
                          <a:solidFill>
                            <a:schemeClr val="tx1"/>
                          </a:solidFill>
                        </a:rPr>
                        <a:t> €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300.000 €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600.000 €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900.000</a:t>
                      </a:r>
                      <a:r>
                        <a:rPr lang="ca-ES" baseline="0" dirty="0" smtClean="0">
                          <a:solidFill>
                            <a:schemeClr val="tx1"/>
                          </a:solidFill>
                        </a:rPr>
                        <a:t> €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1.205.000 </a:t>
                      </a:r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37749"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 smtClean="0"/>
                        <a:t>BESTIES</a:t>
                      </a:r>
                      <a:r>
                        <a:rPr lang="ca-ES" sz="1600" b="1" baseline="0" dirty="0" smtClean="0"/>
                        <a:t> DE FOC AMB DIABLES. </a:t>
                      </a:r>
                      <a:endParaRPr lang="ca-ES" sz="1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b="1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b="1" dirty="0" smtClean="0"/>
                        <a:t>251,29 €</a:t>
                      </a:r>
                      <a:endParaRPr lang="ca-E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b="1" dirty="0" smtClean="0"/>
                        <a:t>314,12 €</a:t>
                      </a:r>
                      <a:endParaRPr lang="ca-E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b="1" dirty="0" smtClean="0"/>
                        <a:t>385,64</a:t>
                      </a:r>
                      <a:r>
                        <a:rPr lang="ca-ES" b="1" baseline="0" dirty="0" smtClean="0"/>
                        <a:t> €</a:t>
                      </a:r>
                      <a:endParaRPr lang="ca-E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b="1" dirty="0" smtClean="0"/>
                        <a:t>449,92 €</a:t>
                      </a:r>
                      <a:endParaRPr lang="ca-ES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88623"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 smtClean="0"/>
                        <a:t>BESTIES</a:t>
                      </a:r>
                      <a:r>
                        <a:rPr lang="ca-ES" sz="1600" b="1" baseline="0" dirty="0" smtClean="0"/>
                        <a:t> DE FOC SENSE DIABLES</a:t>
                      </a:r>
                    </a:p>
                    <a:p>
                      <a:pPr algn="ctr"/>
                      <a:endParaRPr lang="ca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 smtClean="0"/>
                        <a:t>167,19 €</a:t>
                      </a:r>
                      <a:endParaRPr lang="ca-E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 smtClean="0"/>
                        <a:t>167,54 </a:t>
                      </a:r>
                      <a:r>
                        <a:rPr lang="ca-ES" dirty="0" smtClean="0"/>
                        <a:t>€</a:t>
                      </a:r>
                      <a:endParaRPr lang="ca-E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 smtClean="0"/>
                        <a:t>209,43 </a:t>
                      </a:r>
                      <a:r>
                        <a:rPr lang="ca-ES" dirty="0" smtClean="0"/>
                        <a:t>€</a:t>
                      </a:r>
                      <a:endParaRPr lang="ca-E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 smtClean="0"/>
                        <a:t>271,19</a:t>
                      </a:r>
                      <a:r>
                        <a:rPr lang="ca-ES" baseline="0" dirty="0" smtClean="0"/>
                        <a:t> €</a:t>
                      </a:r>
                      <a:endParaRPr lang="ca-E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 smtClean="0"/>
                        <a:t>316,39 €</a:t>
                      </a:r>
                      <a:endParaRPr lang="ca-E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50238"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 smtClean="0"/>
                        <a:t>BESTIES</a:t>
                      </a:r>
                      <a:r>
                        <a:rPr lang="ca-ES" sz="1600" b="1" baseline="0" dirty="0" smtClean="0"/>
                        <a:t> SENSE FOC</a:t>
                      </a:r>
                      <a:endParaRPr lang="ca-E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 smtClean="0"/>
                        <a:t>83,59 €</a:t>
                      </a:r>
                      <a:endParaRPr lang="ca-E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 smtClean="0"/>
                        <a:t>104,50 €</a:t>
                      </a:r>
                      <a:endParaRPr lang="ca-E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648072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55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196</Words>
  <Application>Microsoft Office PowerPoint</Application>
  <PresentationFormat>Presentació en pantalla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6" baseType="lpstr">
      <vt:lpstr>Tema de Office</vt:lpstr>
      <vt:lpstr>PROPOSTA D’ASSEGURANCES PER AL COL.LECTIU DE LA FEDERACIÓ DE DIMONIS DE CATALUNYA</vt:lpstr>
      <vt:lpstr>POLISSES DE CONTRACTACIÓ TANCADA</vt:lpstr>
      <vt:lpstr>MILLORES RESPONSABILITAT CIVIL</vt:lpstr>
      <vt:lpstr>ESTRUCTURA POLISSES COLECTIVES RESPONSABILITAT CIVIL</vt:lpstr>
      <vt:lpstr>PREUS RESPONSABILITAT CIVIL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MILLORES RESPONSABILITAT CIVIL</dc:title>
  <dc:creator>jgomez</dc:creator>
  <cp:lastModifiedBy>jgomez</cp:lastModifiedBy>
  <cp:revision>23</cp:revision>
  <cp:lastPrinted>2017-01-31T16:43:24Z</cp:lastPrinted>
  <dcterms:created xsi:type="dcterms:W3CDTF">2016-04-05T07:14:44Z</dcterms:created>
  <dcterms:modified xsi:type="dcterms:W3CDTF">2018-01-25T12:58:07Z</dcterms:modified>
</cp:coreProperties>
</file>